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1"/>
  </p:notesMasterIdLst>
  <p:handoutMasterIdLst>
    <p:handoutMasterId r:id="rId32"/>
  </p:handoutMasterIdLst>
  <p:sldIdLst>
    <p:sldId id="256" r:id="rId5"/>
    <p:sldId id="267" r:id="rId6"/>
    <p:sldId id="257" r:id="rId7"/>
    <p:sldId id="268" r:id="rId8"/>
    <p:sldId id="292" r:id="rId9"/>
    <p:sldId id="270" r:id="rId10"/>
    <p:sldId id="287" r:id="rId11"/>
    <p:sldId id="271" r:id="rId12"/>
    <p:sldId id="294" r:id="rId13"/>
    <p:sldId id="272" r:id="rId14"/>
    <p:sldId id="273" r:id="rId15"/>
    <p:sldId id="274" r:id="rId16"/>
    <p:sldId id="275" r:id="rId17"/>
    <p:sldId id="276" r:id="rId18"/>
    <p:sldId id="293" r:id="rId19"/>
    <p:sldId id="277" r:id="rId20"/>
    <p:sldId id="278" r:id="rId21"/>
    <p:sldId id="279" r:id="rId22"/>
    <p:sldId id="280" r:id="rId23"/>
    <p:sldId id="281" r:id="rId24"/>
    <p:sldId id="282" r:id="rId25"/>
    <p:sldId id="283" r:id="rId26"/>
    <p:sldId id="284" r:id="rId27"/>
    <p:sldId id="285" r:id="rId28"/>
    <p:sldId id="286" r:id="rId29"/>
    <p:sldId id="265" r:id="rId30"/>
  </p:sldIdLst>
  <p:sldSz cx="12192000" cy="6858000"/>
  <p:notesSz cx="7010400" cy="9296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291" autoAdjust="0"/>
  </p:normalViewPr>
  <p:slideViewPr>
    <p:cSldViewPr snapToGrid="0" showGuides="1">
      <p:cViewPr varScale="1">
        <p:scale>
          <a:sx n="102" d="100"/>
          <a:sy n="102" d="100"/>
        </p:scale>
        <p:origin x="378" y="96"/>
      </p:cViewPr>
      <p:guideLst>
        <p:guide pos="3840"/>
        <p:guide orient="horz" pos="2160"/>
      </p:guideLst>
    </p:cSldViewPr>
  </p:slideViewPr>
  <p:notesTextViewPr>
    <p:cViewPr>
      <p:scale>
        <a:sx n="1" d="1"/>
        <a:sy n="1" d="1"/>
      </p:scale>
      <p:origin x="0" y="0"/>
    </p:cViewPr>
  </p:notesTextViewPr>
  <p:notesViewPr>
    <p:cSldViewPr snapToGrid="0" showGuides="1">
      <p:cViewPr varScale="1">
        <p:scale>
          <a:sx n="99" d="100"/>
          <a:sy n="99" d="100"/>
        </p:scale>
        <p:origin x="441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9FB0DB-6E14-4D38-930B-E188F6E13CB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ru-RU" dirty="0"/>
          </a:p>
        </p:txBody>
      </p:sp>
      <p:sp>
        <p:nvSpPr>
          <p:cNvPr id="3" name="Date Placeholder 2">
            <a:extLst>
              <a:ext uri="{FF2B5EF4-FFF2-40B4-BE49-F238E27FC236}">
                <a16:creationId xmlns:a16="http://schemas.microsoft.com/office/drawing/2014/main" id="{F6DB5971-2675-487B-9E88-02DB3F19D0BC}"/>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E88B8F3-31C2-4698-B74C-D5D76CFD8ACD}" type="datetimeFigureOut">
              <a:rPr lang="ru-RU" smtClean="0"/>
              <a:t>25.02.2025</a:t>
            </a:fld>
            <a:endParaRPr lang="ru-RU" dirty="0"/>
          </a:p>
        </p:txBody>
      </p:sp>
      <p:sp>
        <p:nvSpPr>
          <p:cNvPr id="4" name="Footer Placeholder 3">
            <a:extLst>
              <a:ext uri="{FF2B5EF4-FFF2-40B4-BE49-F238E27FC236}">
                <a16:creationId xmlns:a16="http://schemas.microsoft.com/office/drawing/2014/main" id="{D98F2125-3128-41A1-8437-EB29536F4DF1}"/>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ru-RU" dirty="0"/>
          </a:p>
        </p:txBody>
      </p:sp>
      <p:sp>
        <p:nvSpPr>
          <p:cNvPr id="5" name="Slide Number Placeholder 4">
            <a:extLst>
              <a:ext uri="{FF2B5EF4-FFF2-40B4-BE49-F238E27FC236}">
                <a16:creationId xmlns:a16="http://schemas.microsoft.com/office/drawing/2014/main" id="{4663736B-7E4B-4A53-8310-E0970E67F8A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A4B18F8-B739-4178-8D2D-879F4A27DC29}" type="slidenum">
              <a:rPr lang="ru-RU" smtClean="0"/>
              <a:t>‹#›</a:t>
            </a:fld>
            <a:endParaRPr lang="ru-RU" dirty="0"/>
          </a:p>
        </p:txBody>
      </p:sp>
    </p:spTree>
    <p:extLst>
      <p:ext uri="{BB962C8B-B14F-4D97-AF65-F5344CB8AC3E}">
        <p14:creationId xmlns:p14="http://schemas.microsoft.com/office/powerpoint/2010/main" val="2492907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ru-RU"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00EB3D-2307-4317-8A1D-B47FA45245F0}" type="datetimeFigureOut">
              <a:rPr lang="ru-RU" smtClean="0"/>
              <a:t>25.02.2025</a:t>
            </a:fld>
            <a:endParaRPr lang="ru-RU"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ru-RU"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ru-RU"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5230445E-A660-448A-B4DC-782AD0E5DA6F}"/>
              </a:ext>
            </a:extLst>
          </p:cNvPr>
          <p:cNvSpPr>
            <a:spLocks noGrp="1"/>
          </p:cNvSpPr>
          <p:nvPr>
            <p:ph type="pic" sz="quarter" idx="22"/>
          </p:nvPr>
        </p:nvSpPr>
        <p:spPr>
          <a:xfrm>
            <a:off x="3033191" y="0"/>
            <a:ext cx="9155634" cy="6858000"/>
          </a:xfrm>
          <a:custGeom>
            <a:avLst/>
            <a:gdLst>
              <a:gd name="connsiteX0" fmla="*/ 6450330 w 8969375"/>
              <a:gd name="connsiteY0" fmla="*/ 3511550 h 6858000"/>
              <a:gd name="connsiteX1" fmla="*/ 8969375 w 8969375"/>
              <a:gd name="connsiteY1" fmla="*/ 3511550 h 6858000"/>
              <a:gd name="connsiteX2" fmla="*/ 8969375 w 8969375"/>
              <a:gd name="connsiteY2" fmla="*/ 6858000 h 6858000"/>
              <a:gd name="connsiteX3" fmla="*/ 5010150 w 8969375"/>
              <a:gd name="connsiteY3" fmla="*/ 6858000 h 6858000"/>
              <a:gd name="connsiteX4" fmla="*/ 1915160 w 8969375"/>
              <a:gd name="connsiteY4" fmla="*/ 3511550 h 6858000"/>
              <a:gd name="connsiteX5" fmla="*/ 3404870 w 8969375"/>
              <a:gd name="connsiteY5" fmla="*/ 3511550 h 6858000"/>
              <a:gd name="connsiteX6" fmla="*/ 1964690 w 8969375"/>
              <a:gd name="connsiteY6" fmla="*/ 6858000 h 6858000"/>
              <a:gd name="connsiteX7" fmla="*/ 474980 w 8969375"/>
              <a:gd name="connsiteY7" fmla="*/ 6858000 h 6858000"/>
              <a:gd name="connsiteX8" fmla="*/ 7961630 w 8969375"/>
              <a:gd name="connsiteY8" fmla="*/ 0 h 6858000"/>
              <a:gd name="connsiteX9" fmla="*/ 8969375 w 8969375"/>
              <a:gd name="connsiteY9" fmla="*/ 0 h 6858000"/>
              <a:gd name="connsiteX10" fmla="*/ 8969375 w 8969375"/>
              <a:gd name="connsiteY10" fmla="*/ 3346450 h 6858000"/>
              <a:gd name="connsiteX11" fmla="*/ 6521450 w 8969375"/>
              <a:gd name="connsiteY11" fmla="*/ 3346450 h 6858000"/>
              <a:gd name="connsiteX12" fmla="*/ 5163820 w 8969375"/>
              <a:gd name="connsiteY12" fmla="*/ 0 h 6858000"/>
              <a:gd name="connsiteX13" fmla="*/ 7726680 w 8969375"/>
              <a:gd name="connsiteY13" fmla="*/ 0 h 6858000"/>
              <a:gd name="connsiteX14" fmla="*/ 4775200 w 8969375"/>
              <a:gd name="connsiteY14" fmla="*/ 6858000 h 6858000"/>
              <a:gd name="connsiteX15" fmla="*/ 2213610 w 8969375"/>
              <a:gd name="connsiteY15" fmla="*/ 6858000 h 6858000"/>
              <a:gd name="connsiteX16" fmla="*/ 3426460 w 8969375"/>
              <a:gd name="connsiteY16" fmla="*/ 0 h 6858000"/>
              <a:gd name="connsiteX17" fmla="*/ 4916170 w 8969375"/>
              <a:gd name="connsiteY17" fmla="*/ 0 h 6858000"/>
              <a:gd name="connsiteX18" fmla="*/ 3475990 w 8969375"/>
              <a:gd name="connsiteY18" fmla="*/ 3346450 h 6858000"/>
              <a:gd name="connsiteX19" fmla="*/ 1986280 w 8969375"/>
              <a:gd name="connsiteY19" fmla="*/ 3346450 h 6858000"/>
              <a:gd name="connsiteX20" fmla="*/ 0 w 8969375"/>
              <a:gd name="connsiteY20" fmla="*/ 0 h 6858000"/>
              <a:gd name="connsiteX21" fmla="*/ 3195320 w 8969375"/>
              <a:gd name="connsiteY21" fmla="*/ 0 h 6858000"/>
              <a:gd name="connsiteX22" fmla="*/ 243840 w 8969375"/>
              <a:gd name="connsiteY22" fmla="*/ 6858000 h 6858000"/>
              <a:gd name="connsiteX23" fmla="*/ 0 w 8969375"/>
              <a:gd name="connsiteY23" fmla="*/ 6858000 h 6858000"/>
              <a:gd name="connsiteX0" fmla="*/ 6604567 w 9123612"/>
              <a:gd name="connsiteY0" fmla="*/ 3511550 h 6858000"/>
              <a:gd name="connsiteX1" fmla="*/ 9123612 w 9123612"/>
              <a:gd name="connsiteY1" fmla="*/ 3511550 h 6858000"/>
              <a:gd name="connsiteX2" fmla="*/ 9123612 w 9123612"/>
              <a:gd name="connsiteY2" fmla="*/ 6858000 h 6858000"/>
              <a:gd name="connsiteX3" fmla="*/ 5164387 w 9123612"/>
              <a:gd name="connsiteY3" fmla="*/ 6858000 h 6858000"/>
              <a:gd name="connsiteX4" fmla="*/ 6604567 w 9123612"/>
              <a:gd name="connsiteY4" fmla="*/ 3511550 h 6858000"/>
              <a:gd name="connsiteX5" fmla="*/ 2069397 w 9123612"/>
              <a:gd name="connsiteY5" fmla="*/ 3511550 h 6858000"/>
              <a:gd name="connsiteX6" fmla="*/ 3559107 w 9123612"/>
              <a:gd name="connsiteY6" fmla="*/ 3511550 h 6858000"/>
              <a:gd name="connsiteX7" fmla="*/ 2118927 w 9123612"/>
              <a:gd name="connsiteY7" fmla="*/ 6858000 h 6858000"/>
              <a:gd name="connsiteX8" fmla="*/ 629217 w 9123612"/>
              <a:gd name="connsiteY8" fmla="*/ 6858000 h 6858000"/>
              <a:gd name="connsiteX9" fmla="*/ 2069397 w 9123612"/>
              <a:gd name="connsiteY9" fmla="*/ 3511550 h 6858000"/>
              <a:gd name="connsiteX10" fmla="*/ 8115867 w 9123612"/>
              <a:gd name="connsiteY10" fmla="*/ 0 h 6858000"/>
              <a:gd name="connsiteX11" fmla="*/ 9123612 w 9123612"/>
              <a:gd name="connsiteY11" fmla="*/ 0 h 6858000"/>
              <a:gd name="connsiteX12" fmla="*/ 9123612 w 9123612"/>
              <a:gd name="connsiteY12" fmla="*/ 3346450 h 6858000"/>
              <a:gd name="connsiteX13" fmla="*/ 6675687 w 9123612"/>
              <a:gd name="connsiteY13" fmla="*/ 3346450 h 6858000"/>
              <a:gd name="connsiteX14" fmla="*/ 8115867 w 9123612"/>
              <a:gd name="connsiteY14" fmla="*/ 0 h 6858000"/>
              <a:gd name="connsiteX15" fmla="*/ 5318057 w 9123612"/>
              <a:gd name="connsiteY15" fmla="*/ 0 h 6858000"/>
              <a:gd name="connsiteX16" fmla="*/ 7880917 w 9123612"/>
              <a:gd name="connsiteY16" fmla="*/ 0 h 6858000"/>
              <a:gd name="connsiteX17" fmla="*/ 4929437 w 9123612"/>
              <a:gd name="connsiteY17" fmla="*/ 6858000 h 6858000"/>
              <a:gd name="connsiteX18" fmla="*/ 2367847 w 9123612"/>
              <a:gd name="connsiteY18" fmla="*/ 6858000 h 6858000"/>
              <a:gd name="connsiteX19" fmla="*/ 5318057 w 9123612"/>
              <a:gd name="connsiteY19" fmla="*/ 0 h 6858000"/>
              <a:gd name="connsiteX20" fmla="*/ 3580697 w 9123612"/>
              <a:gd name="connsiteY20" fmla="*/ 0 h 6858000"/>
              <a:gd name="connsiteX21" fmla="*/ 5070407 w 9123612"/>
              <a:gd name="connsiteY21" fmla="*/ 0 h 6858000"/>
              <a:gd name="connsiteX22" fmla="*/ 3630227 w 9123612"/>
              <a:gd name="connsiteY22" fmla="*/ 3346450 h 6858000"/>
              <a:gd name="connsiteX23" fmla="*/ 2140517 w 9123612"/>
              <a:gd name="connsiteY23" fmla="*/ 3346450 h 6858000"/>
              <a:gd name="connsiteX24" fmla="*/ 3580697 w 9123612"/>
              <a:gd name="connsiteY24" fmla="*/ 0 h 6858000"/>
              <a:gd name="connsiteX25" fmla="*/ 154237 w 9123612"/>
              <a:gd name="connsiteY25" fmla="*/ 0 h 6858000"/>
              <a:gd name="connsiteX26" fmla="*/ 3349557 w 9123612"/>
              <a:gd name="connsiteY26" fmla="*/ 0 h 6858000"/>
              <a:gd name="connsiteX27" fmla="*/ 398077 w 9123612"/>
              <a:gd name="connsiteY27" fmla="*/ 6858000 h 6858000"/>
              <a:gd name="connsiteX28" fmla="*/ 0 w 9123612"/>
              <a:gd name="connsiteY28" fmla="*/ 6858000 h 6858000"/>
              <a:gd name="connsiteX29" fmla="*/ 154237 w 9123612"/>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18625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18625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054197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054197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55634" h="6858000">
                <a:moveTo>
                  <a:pt x="6636589" y="3511550"/>
                </a:moveTo>
                <a:lnTo>
                  <a:pt x="9155634" y="3511550"/>
                </a:lnTo>
                <a:lnTo>
                  <a:pt x="9155634" y="6858000"/>
                </a:lnTo>
                <a:lnTo>
                  <a:pt x="5196409" y="6858000"/>
                </a:lnTo>
                <a:lnTo>
                  <a:pt x="6636589" y="3511550"/>
                </a:lnTo>
                <a:close/>
                <a:moveTo>
                  <a:pt x="2101419" y="3511550"/>
                </a:moveTo>
                <a:lnTo>
                  <a:pt x="3591129" y="3511550"/>
                </a:lnTo>
                <a:lnTo>
                  <a:pt x="2150949" y="6858000"/>
                </a:lnTo>
                <a:lnTo>
                  <a:pt x="661239" y="6858000"/>
                </a:lnTo>
                <a:lnTo>
                  <a:pt x="2101419" y="3511550"/>
                </a:lnTo>
                <a:close/>
                <a:moveTo>
                  <a:pt x="8147889" y="0"/>
                </a:moveTo>
                <a:lnTo>
                  <a:pt x="9155634" y="0"/>
                </a:lnTo>
                <a:lnTo>
                  <a:pt x="9155634" y="3346450"/>
                </a:lnTo>
                <a:lnTo>
                  <a:pt x="6707709" y="3346450"/>
                </a:lnTo>
                <a:lnTo>
                  <a:pt x="8147889" y="0"/>
                </a:lnTo>
                <a:close/>
                <a:moveTo>
                  <a:pt x="5350079" y="0"/>
                </a:moveTo>
                <a:lnTo>
                  <a:pt x="7912939" y="0"/>
                </a:lnTo>
                <a:lnTo>
                  <a:pt x="4961459" y="6858000"/>
                </a:lnTo>
                <a:lnTo>
                  <a:pt x="2399869" y="6858000"/>
                </a:lnTo>
                <a:lnTo>
                  <a:pt x="5350079" y="0"/>
                </a:lnTo>
                <a:close/>
                <a:moveTo>
                  <a:pt x="3612719" y="0"/>
                </a:moveTo>
                <a:lnTo>
                  <a:pt x="5102429" y="0"/>
                </a:lnTo>
                <a:lnTo>
                  <a:pt x="3662249" y="3346450"/>
                </a:lnTo>
                <a:lnTo>
                  <a:pt x="2172539" y="3346450"/>
                </a:lnTo>
                <a:lnTo>
                  <a:pt x="3612719" y="0"/>
                </a:lnTo>
                <a:close/>
                <a:moveTo>
                  <a:pt x="2947249" y="0"/>
                </a:moveTo>
                <a:lnTo>
                  <a:pt x="3381579" y="0"/>
                </a:lnTo>
                <a:lnTo>
                  <a:pt x="430099" y="6858000"/>
                </a:lnTo>
                <a:lnTo>
                  <a:pt x="0" y="6858000"/>
                </a:lnTo>
                <a:lnTo>
                  <a:pt x="2947249" y="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br>
              <a:rPr lang="ru-RU" dirty="0"/>
            </a:br>
            <a:r>
              <a:rPr lang="en-US" dirty="0"/>
              <a:t>TITLE</a:t>
            </a:r>
            <a:endParaRPr lang="ru-RU" dirty="0"/>
          </a:p>
        </p:txBody>
      </p:sp>
      <p:sp>
        <p:nvSpPr>
          <p:cNvPr id="27" name="Text Placeholder 14">
            <a:extLst>
              <a:ext uri="{FF2B5EF4-FFF2-40B4-BE49-F238E27FC236}">
                <a16:creationId xmlns:a16="http://schemas.microsoft.com/office/drawing/2014/main" id="{A4843534-A750-4D01-BC62-26CD9AEA6AE0}"/>
              </a:ext>
            </a:extLst>
          </p:cNvPr>
          <p:cNvSpPr>
            <a:spLocks noGrp="1"/>
          </p:cNvSpPr>
          <p:nvPr>
            <p:ph type="body" sz="quarter" idx="13" hasCustomPrompt="1"/>
          </p:nvPr>
        </p:nvSpPr>
        <p:spPr>
          <a:xfrm>
            <a:off x="770021" y="3773554"/>
            <a:ext cx="10090287" cy="1101897"/>
          </a:xfrm>
        </p:spPr>
        <p:txBody>
          <a:bodyPr>
            <a:noAutofit/>
          </a:bodyPr>
          <a:lstStyle>
            <a:lvl1pPr marL="0" indent="0" algn="l">
              <a:buNone/>
              <a:defRPr sz="3500" b="0" i="0">
                <a:solidFill>
                  <a:schemeClr val="tx2"/>
                </a:solidFill>
              </a:defRPr>
            </a:lvl1pPr>
          </a:lstStyle>
          <a:p>
            <a:pPr lvl="0"/>
            <a:r>
              <a:rPr lang="en-US" dirty="0"/>
              <a:t>Presentation</a:t>
            </a:r>
            <a:br>
              <a:rPr lang="en-US" dirty="0"/>
            </a:br>
            <a:r>
              <a:rPr lang="en-US" dirty="0"/>
              <a:t>Tagline</a:t>
            </a:r>
          </a:p>
        </p:txBody>
      </p:sp>
      <p:sp>
        <p:nvSpPr>
          <p:cNvPr id="29" name="Text Placeholder 26">
            <a:extLst>
              <a:ext uri="{FF2B5EF4-FFF2-40B4-BE49-F238E27FC236}">
                <a16:creationId xmlns:a16="http://schemas.microsoft.com/office/drawing/2014/main" id="{F8E7B25A-0A4A-430B-903E-76193E2954A1}"/>
              </a:ext>
            </a:extLst>
          </p:cNvPr>
          <p:cNvSpPr>
            <a:spLocks noGrp="1"/>
          </p:cNvSpPr>
          <p:nvPr>
            <p:ph type="body" sz="quarter" idx="21" hasCustomPrompt="1"/>
          </p:nvPr>
        </p:nvSpPr>
        <p:spPr>
          <a:xfrm>
            <a:off x="770021" y="5451784"/>
            <a:ext cx="4367531" cy="324417"/>
          </a:xfrm>
        </p:spPr>
        <p:txBody>
          <a:bodyPr>
            <a:noAutofit/>
          </a:bodyPr>
          <a:lstStyle>
            <a:lvl1pPr marL="0" indent="0" algn="l">
              <a:buNone/>
              <a:defRPr sz="2200" b="1"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20XX</a:t>
            </a:r>
          </a:p>
        </p:txBody>
      </p:sp>
      <p:sp>
        <p:nvSpPr>
          <p:cNvPr id="30" name="Text Placeholder 26">
            <a:extLst>
              <a:ext uri="{FF2B5EF4-FFF2-40B4-BE49-F238E27FC236}">
                <a16:creationId xmlns:a16="http://schemas.microsoft.com/office/drawing/2014/main" id="{B88F3A2A-BD60-4F82-8064-8B157AF4DDC2}"/>
              </a:ext>
            </a:extLst>
          </p:cNvPr>
          <p:cNvSpPr>
            <a:spLocks noGrp="1"/>
          </p:cNvSpPr>
          <p:nvPr>
            <p:ph type="body" sz="quarter" idx="20" hasCustomPrompt="1"/>
          </p:nvPr>
        </p:nvSpPr>
        <p:spPr>
          <a:xfrm>
            <a:off x="770021" y="5105536"/>
            <a:ext cx="4367531" cy="324417"/>
          </a:xfrm>
        </p:spPr>
        <p:txBody>
          <a:bodyPr>
            <a:noAutofit/>
          </a:bodyPr>
          <a:lstStyle>
            <a:lvl1pPr marL="0" indent="0" algn="l">
              <a:buNone/>
              <a:defRPr sz="22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p>
        </p:txBody>
      </p:sp>
    </p:spTree>
    <p:extLst>
      <p:ext uri="{BB962C8B-B14F-4D97-AF65-F5344CB8AC3E}">
        <p14:creationId xmlns:p14="http://schemas.microsoft.com/office/powerpoint/2010/main" val="3768363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bg>
      <p:bgPr>
        <a:solidFill>
          <a:schemeClr val="accent6"/>
        </a:soli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88BA6D96-EFE3-4743-8FB5-544E9692D111}"/>
              </a:ext>
            </a:extLst>
          </p:cNvPr>
          <p:cNvSpPr>
            <a:spLocks noGrp="1"/>
          </p:cNvSpPr>
          <p:nvPr>
            <p:ph type="pic" sz="quarter" idx="26"/>
          </p:nvPr>
        </p:nvSpPr>
        <p:spPr>
          <a:xfrm>
            <a:off x="2" y="0"/>
            <a:ext cx="9155429" cy="6858000"/>
          </a:xfrm>
          <a:custGeom>
            <a:avLst/>
            <a:gdLst>
              <a:gd name="connsiteX0" fmla="*/ 5490209 w 9155429"/>
              <a:gd name="connsiteY0" fmla="*/ 3511550 h 6858000"/>
              <a:gd name="connsiteX1" fmla="*/ 6979919 w 9155429"/>
              <a:gd name="connsiteY1" fmla="*/ 3511550 h 6858000"/>
              <a:gd name="connsiteX2" fmla="*/ 5541009 w 9155429"/>
              <a:gd name="connsiteY2" fmla="*/ 6858000 h 6858000"/>
              <a:gd name="connsiteX3" fmla="*/ 4050029 w 9155429"/>
              <a:gd name="connsiteY3" fmla="*/ 6858000 h 6858000"/>
              <a:gd name="connsiteX4" fmla="*/ 0 w 9155429"/>
              <a:gd name="connsiteY4" fmla="*/ 3511550 h 6858000"/>
              <a:gd name="connsiteX5" fmla="*/ 2444750 w 9155429"/>
              <a:gd name="connsiteY5" fmla="*/ 3511550 h 6858000"/>
              <a:gd name="connsiteX6" fmla="*/ 1004570 w 9155429"/>
              <a:gd name="connsiteY6" fmla="*/ 6858000 h 6858000"/>
              <a:gd name="connsiteX7" fmla="*/ 0 w 9155429"/>
              <a:gd name="connsiteY7" fmla="*/ 6858000 h 6858000"/>
              <a:gd name="connsiteX8" fmla="*/ 7001509 w 9155429"/>
              <a:gd name="connsiteY8" fmla="*/ 1 h 6858000"/>
              <a:gd name="connsiteX9" fmla="*/ 8491219 w 9155429"/>
              <a:gd name="connsiteY9" fmla="*/ 1 h 6858000"/>
              <a:gd name="connsiteX10" fmla="*/ 7051039 w 9155429"/>
              <a:gd name="connsiteY10" fmla="*/ 3346450 h 6858000"/>
              <a:gd name="connsiteX11" fmla="*/ 5561329 w 9155429"/>
              <a:gd name="connsiteY11" fmla="*/ 3346450 h 6858000"/>
              <a:gd name="connsiteX12" fmla="*/ 8722359 w 9155429"/>
              <a:gd name="connsiteY12" fmla="*/ 0 h 6858000"/>
              <a:gd name="connsiteX13" fmla="*/ 9155429 w 9155429"/>
              <a:gd name="connsiteY13" fmla="*/ 0 h 6858000"/>
              <a:gd name="connsiteX14" fmla="*/ 6203949 w 9155429"/>
              <a:gd name="connsiteY14" fmla="*/ 6858000 h 6858000"/>
              <a:gd name="connsiteX15" fmla="*/ 5772149 w 9155429"/>
              <a:gd name="connsiteY15" fmla="*/ 6858000 h 6858000"/>
              <a:gd name="connsiteX16" fmla="*/ 4190999 w 9155429"/>
              <a:gd name="connsiteY16" fmla="*/ 0 h 6858000"/>
              <a:gd name="connsiteX17" fmla="*/ 6753859 w 9155429"/>
              <a:gd name="connsiteY17" fmla="*/ 0 h 6858000"/>
              <a:gd name="connsiteX18" fmla="*/ 3802379 w 9155429"/>
              <a:gd name="connsiteY18" fmla="*/ 6858000 h 6858000"/>
              <a:gd name="connsiteX19" fmla="*/ 1239520 w 9155429"/>
              <a:gd name="connsiteY19" fmla="*/ 6858000 h 6858000"/>
              <a:gd name="connsiteX20" fmla="*/ 0 w 9155429"/>
              <a:gd name="connsiteY20" fmla="*/ 0 h 6858000"/>
              <a:gd name="connsiteX21" fmla="*/ 3956050 w 9155429"/>
              <a:gd name="connsiteY21" fmla="*/ 0 h 6858000"/>
              <a:gd name="connsiteX22" fmla="*/ 2515869 w 9155429"/>
              <a:gd name="connsiteY22" fmla="*/ 3346450 h 6858000"/>
              <a:gd name="connsiteX23" fmla="*/ 0 w 9155429"/>
              <a:gd name="connsiteY23" fmla="*/ 3346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429" h="6858000">
                <a:moveTo>
                  <a:pt x="5490209" y="3511550"/>
                </a:moveTo>
                <a:lnTo>
                  <a:pt x="6979919" y="3511550"/>
                </a:lnTo>
                <a:lnTo>
                  <a:pt x="5541009" y="6858000"/>
                </a:lnTo>
                <a:lnTo>
                  <a:pt x="4050029" y="6858000"/>
                </a:lnTo>
                <a:close/>
                <a:moveTo>
                  <a:pt x="0" y="3511550"/>
                </a:moveTo>
                <a:lnTo>
                  <a:pt x="2444750" y="3511550"/>
                </a:lnTo>
                <a:lnTo>
                  <a:pt x="1004570" y="6858000"/>
                </a:lnTo>
                <a:lnTo>
                  <a:pt x="0" y="6858000"/>
                </a:lnTo>
                <a:close/>
                <a:moveTo>
                  <a:pt x="7001509" y="1"/>
                </a:moveTo>
                <a:lnTo>
                  <a:pt x="8491219" y="1"/>
                </a:lnTo>
                <a:lnTo>
                  <a:pt x="7051039" y="3346450"/>
                </a:lnTo>
                <a:lnTo>
                  <a:pt x="5561329" y="3346450"/>
                </a:lnTo>
                <a:close/>
                <a:moveTo>
                  <a:pt x="8722359" y="0"/>
                </a:moveTo>
                <a:lnTo>
                  <a:pt x="9155429" y="0"/>
                </a:lnTo>
                <a:lnTo>
                  <a:pt x="6203949" y="6858000"/>
                </a:lnTo>
                <a:lnTo>
                  <a:pt x="5772149" y="6858000"/>
                </a:lnTo>
                <a:close/>
                <a:moveTo>
                  <a:pt x="4190999" y="0"/>
                </a:moveTo>
                <a:lnTo>
                  <a:pt x="6753859" y="0"/>
                </a:lnTo>
                <a:lnTo>
                  <a:pt x="3802379" y="6858000"/>
                </a:lnTo>
                <a:lnTo>
                  <a:pt x="1239520" y="6858000"/>
                </a:lnTo>
                <a:close/>
                <a:moveTo>
                  <a:pt x="0" y="0"/>
                </a:moveTo>
                <a:lnTo>
                  <a:pt x="3956050" y="0"/>
                </a:lnTo>
                <a:lnTo>
                  <a:pt x="2515869" y="3346450"/>
                </a:lnTo>
                <a:lnTo>
                  <a:pt x="0" y="334645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14" name="Graphic 19">
            <a:extLst>
              <a:ext uri="{FF2B5EF4-FFF2-40B4-BE49-F238E27FC236}">
                <a16:creationId xmlns:a16="http://schemas.microsoft.com/office/drawing/2014/main" id="{97347B99-304D-468D-B6F0-9D59E6077A64}"/>
              </a:ext>
            </a:extLst>
          </p:cNvPr>
          <p:cNvSpPr/>
          <p:nvPr userDrawn="1"/>
        </p:nvSpPr>
        <p:spPr>
          <a:xfrm flipH="1">
            <a:off x="9004387" y="3285679"/>
            <a:ext cx="3191256" cy="146304"/>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0" name="Title 1">
            <a:extLst>
              <a:ext uri="{FF2B5EF4-FFF2-40B4-BE49-F238E27FC236}">
                <a16:creationId xmlns:a16="http://schemas.microsoft.com/office/drawing/2014/main" id="{BB615286-AF88-4751-9BF6-3F030092F6F6}"/>
              </a:ext>
            </a:extLst>
          </p:cNvPr>
          <p:cNvSpPr>
            <a:spLocks noGrp="1"/>
          </p:cNvSpPr>
          <p:nvPr>
            <p:ph type="title" hasCustomPrompt="1"/>
          </p:nvPr>
        </p:nvSpPr>
        <p:spPr>
          <a:xfrm>
            <a:off x="7192372" y="973512"/>
            <a:ext cx="4183939" cy="2281355"/>
          </a:xfrm>
        </p:spPr>
        <p:txBody>
          <a:bodyPr>
            <a:noAutofit/>
          </a:bodyPr>
          <a:lstStyle>
            <a:lvl1pPr algn="r">
              <a:defRPr sz="7000" b="1">
                <a:solidFill>
                  <a:schemeClr val="bg1"/>
                </a:solidFill>
              </a:defRPr>
            </a:lvl1pPr>
          </a:lstStyle>
          <a:p>
            <a:r>
              <a:rPr lang="en-US" dirty="0"/>
              <a:t>THANK</a:t>
            </a:r>
            <a:br>
              <a:rPr lang="en-US" dirty="0"/>
            </a:br>
            <a:r>
              <a:rPr lang="en-US" dirty="0"/>
              <a:t>YOU!</a:t>
            </a:r>
            <a:endParaRPr lang="ru-RU" dirty="0"/>
          </a:p>
        </p:txBody>
      </p:sp>
      <p:sp>
        <p:nvSpPr>
          <p:cNvPr id="21" name="Text Placeholder 14">
            <a:extLst>
              <a:ext uri="{FF2B5EF4-FFF2-40B4-BE49-F238E27FC236}">
                <a16:creationId xmlns:a16="http://schemas.microsoft.com/office/drawing/2014/main" id="{5E15D97E-2723-48C3-B835-65DB0286DB64}"/>
              </a:ext>
            </a:extLst>
          </p:cNvPr>
          <p:cNvSpPr>
            <a:spLocks noGrp="1"/>
          </p:cNvSpPr>
          <p:nvPr>
            <p:ph type="body" sz="quarter" idx="13" hasCustomPrompt="1"/>
          </p:nvPr>
        </p:nvSpPr>
        <p:spPr>
          <a:xfrm>
            <a:off x="8240540" y="3675708"/>
            <a:ext cx="3135771" cy="1101897"/>
          </a:xfrm>
        </p:spPr>
        <p:txBody>
          <a:bodyPr>
            <a:noAutofit/>
          </a:bodyPr>
          <a:lstStyle>
            <a:lvl1pPr marL="0" indent="0" algn="r">
              <a:buNone/>
              <a:defRPr sz="3500" b="0" i="0">
                <a:solidFill>
                  <a:schemeClr val="tx2"/>
                </a:solidFill>
              </a:defRPr>
            </a:lvl1pPr>
          </a:lstStyle>
          <a:p>
            <a:pPr lvl="0"/>
            <a:r>
              <a:rPr lang="en-US" dirty="0"/>
              <a:t>Alexander</a:t>
            </a:r>
            <a:br>
              <a:rPr lang="en-US" dirty="0"/>
            </a:br>
            <a:r>
              <a:rPr lang="en-US" dirty="0" err="1"/>
              <a:t>Martensson</a:t>
            </a:r>
            <a:endParaRPr lang="en-US" dirty="0"/>
          </a:p>
        </p:txBody>
      </p:sp>
      <p:sp>
        <p:nvSpPr>
          <p:cNvPr id="25" name="Text Placeholder 26">
            <a:extLst>
              <a:ext uri="{FF2B5EF4-FFF2-40B4-BE49-F238E27FC236}">
                <a16:creationId xmlns:a16="http://schemas.microsoft.com/office/drawing/2014/main" id="{4D45CEBA-121A-426A-897A-9E3CDC5F5CC1}"/>
              </a:ext>
            </a:extLst>
          </p:cNvPr>
          <p:cNvSpPr>
            <a:spLocks noGrp="1"/>
          </p:cNvSpPr>
          <p:nvPr>
            <p:ph type="body" sz="quarter" idx="22" hasCustomPrompt="1"/>
          </p:nvPr>
        </p:nvSpPr>
        <p:spPr>
          <a:xfrm>
            <a:off x="7008780" y="5019264"/>
            <a:ext cx="4367531"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678-555-0128</a:t>
            </a:r>
          </a:p>
        </p:txBody>
      </p:sp>
      <p:sp>
        <p:nvSpPr>
          <p:cNvPr id="28" name="Text Placeholder 26">
            <a:extLst>
              <a:ext uri="{FF2B5EF4-FFF2-40B4-BE49-F238E27FC236}">
                <a16:creationId xmlns:a16="http://schemas.microsoft.com/office/drawing/2014/main" id="{0767B0C7-7BD9-4BF1-8D3D-91DED23803E6}"/>
              </a:ext>
            </a:extLst>
          </p:cNvPr>
          <p:cNvSpPr>
            <a:spLocks noGrp="1"/>
          </p:cNvSpPr>
          <p:nvPr>
            <p:ph type="body" sz="quarter" idx="23" hasCustomPrompt="1"/>
          </p:nvPr>
        </p:nvSpPr>
        <p:spPr>
          <a:xfrm>
            <a:off x="7008780" y="4805882"/>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31" name="Text Placeholder 26">
            <a:extLst>
              <a:ext uri="{FF2B5EF4-FFF2-40B4-BE49-F238E27FC236}">
                <a16:creationId xmlns:a16="http://schemas.microsoft.com/office/drawing/2014/main" id="{26B74744-5435-47DD-B65F-16D8E7AC1557}"/>
              </a:ext>
            </a:extLst>
          </p:cNvPr>
          <p:cNvSpPr>
            <a:spLocks noGrp="1"/>
          </p:cNvSpPr>
          <p:nvPr>
            <p:ph type="body" sz="quarter" idx="24" hasCustomPrompt="1"/>
          </p:nvPr>
        </p:nvSpPr>
        <p:spPr>
          <a:xfrm>
            <a:off x="5455755" y="5685822"/>
            <a:ext cx="5920556"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martensson@example.com</a:t>
            </a:r>
          </a:p>
        </p:txBody>
      </p:sp>
      <p:sp>
        <p:nvSpPr>
          <p:cNvPr id="32" name="Text Placeholder 26">
            <a:extLst>
              <a:ext uri="{FF2B5EF4-FFF2-40B4-BE49-F238E27FC236}">
                <a16:creationId xmlns:a16="http://schemas.microsoft.com/office/drawing/2014/main" id="{20815411-0E43-4B6B-92C7-6E312091ABAB}"/>
              </a:ext>
            </a:extLst>
          </p:cNvPr>
          <p:cNvSpPr>
            <a:spLocks noGrp="1"/>
          </p:cNvSpPr>
          <p:nvPr>
            <p:ph type="body" sz="quarter" idx="25" hasCustomPrompt="1"/>
          </p:nvPr>
        </p:nvSpPr>
        <p:spPr>
          <a:xfrm>
            <a:off x="7008780" y="5466001"/>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Tree>
    <p:extLst>
      <p:ext uri="{BB962C8B-B14F-4D97-AF65-F5344CB8AC3E}">
        <p14:creationId xmlns:p14="http://schemas.microsoft.com/office/powerpoint/2010/main" val="215319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E43AF0D-28CB-4D3A-A944-CE3DCAAC5657}"/>
              </a:ext>
            </a:extLst>
          </p:cNvPr>
          <p:cNvSpPr/>
          <p:nvPr userDrawn="1"/>
        </p:nvSpPr>
        <p:spPr>
          <a:xfrm>
            <a:off x="3033191" y="0"/>
            <a:ext cx="9155634" cy="6858000"/>
          </a:xfrm>
          <a:custGeom>
            <a:avLst/>
            <a:gdLst>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2101419 w 9155634"/>
              <a:gd name="connsiteY4" fmla="*/ 3511550 h 6858000"/>
              <a:gd name="connsiteX5" fmla="*/ 3591129 w 9155634"/>
              <a:gd name="connsiteY5" fmla="*/ 3511550 h 6858000"/>
              <a:gd name="connsiteX6" fmla="*/ 2150949 w 9155634"/>
              <a:gd name="connsiteY6" fmla="*/ 6858000 h 6858000"/>
              <a:gd name="connsiteX7" fmla="*/ 661239 w 9155634"/>
              <a:gd name="connsiteY7" fmla="*/ 6858000 h 6858000"/>
              <a:gd name="connsiteX8" fmla="*/ 8147889 w 9155634"/>
              <a:gd name="connsiteY8" fmla="*/ 0 h 6858000"/>
              <a:gd name="connsiteX9" fmla="*/ 9155634 w 9155634"/>
              <a:gd name="connsiteY9" fmla="*/ 0 h 6858000"/>
              <a:gd name="connsiteX10" fmla="*/ 9155634 w 9155634"/>
              <a:gd name="connsiteY10" fmla="*/ 3346450 h 6858000"/>
              <a:gd name="connsiteX11" fmla="*/ 6707709 w 9155634"/>
              <a:gd name="connsiteY11" fmla="*/ 3346450 h 6858000"/>
              <a:gd name="connsiteX12" fmla="*/ 5350079 w 9155634"/>
              <a:gd name="connsiteY12" fmla="*/ 0 h 6858000"/>
              <a:gd name="connsiteX13" fmla="*/ 7912939 w 9155634"/>
              <a:gd name="connsiteY13" fmla="*/ 0 h 6858000"/>
              <a:gd name="connsiteX14" fmla="*/ 4961459 w 9155634"/>
              <a:gd name="connsiteY14" fmla="*/ 6858000 h 6858000"/>
              <a:gd name="connsiteX15" fmla="*/ 2399869 w 9155634"/>
              <a:gd name="connsiteY15" fmla="*/ 6858000 h 6858000"/>
              <a:gd name="connsiteX16" fmla="*/ 3612719 w 9155634"/>
              <a:gd name="connsiteY16" fmla="*/ 0 h 6858000"/>
              <a:gd name="connsiteX17" fmla="*/ 5102429 w 9155634"/>
              <a:gd name="connsiteY17" fmla="*/ 0 h 6858000"/>
              <a:gd name="connsiteX18" fmla="*/ 3662249 w 9155634"/>
              <a:gd name="connsiteY18" fmla="*/ 3346450 h 6858000"/>
              <a:gd name="connsiteX19" fmla="*/ 2172539 w 9155634"/>
              <a:gd name="connsiteY19" fmla="*/ 3346450 h 6858000"/>
              <a:gd name="connsiteX20" fmla="*/ 2947249 w 9155634"/>
              <a:gd name="connsiteY20" fmla="*/ 0 h 6858000"/>
              <a:gd name="connsiteX21" fmla="*/ 3381579 w 9155634"/>
              <a:gd name="connsiteY21" fmla="*/ 0 h 6858000"/>
              <a:gd name="connsiteX22" fmla="*/ 430099 w 9155634"/>
              <a:gd name="connsiteY22" fmla="*/ 6858000 h 6858000"/>
              <a:gd name="connsiteX23" fmla="*/ 0 w 9155634"/>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634" h="6858000">
                <a:moveTo>
                  <a:pt x="6636589" y="3511550"/>
                </a:moveTo>
                <a:lnTo>
                  <a:pt x="9155634" y="3511550"/>
                </a:lnTo>
                <a:lnTo>
                  <a:pt x="9155634" y="6858000"/>
                </a:lnTo>
                <a:lnTo>
                  <a:pt x="5196409" y="6858000"/>
                </a:lnTo>
                <a:close/>
                <a:moveTo>
                  <a:pt x="2101419" y="3511550"/>
                </a:moveTo>
                <a:lnTo>
                  <a:pt x="3591129" y="3511550"/>
                </a:lnTo>
                <a:lnTo>
                  <a:pt x="2150949" y="6858000"/>
                </a:lnTo>
                <a:lnTo>
                  <a:pt x="661239" y="6858000"/>
                </a:lnTo>
                <a:close/>
                <a:moveTo>
                  <a:pt x="8147889" y="0"/>
                </a:moveTo>
                <a:lnTo>
                  <a:pt x="9155634" y="0"/>
                </a:lnTo>
                <a:lnTo>
                  <a:pt x="9155634" y="3346450"/>
                </a:lnTo>
                <a:lnTo>
                  <a:pt x="6707709" y="3346450"/>
                </a:lnTo>
                <a:close/>
                <a:moveTo>
                  <a:pt x="5350079" y="0"/>
                </a:moveTo>
                <a:lnTo>
                  <a:pt x="7912939" y="0"/>
                </a:lnTo>
                <a:lnTo>
                  <a:pt x="4961459" y="6858000"/>
                </a:lnTo>
                <a:lnTo>
                  <a:pt x="2399869" y="6858000"/>
                </a:lnTo>
                <a:close/>
                <a:moveTo>
                  <a:pt x="3612719" y="0"/>
                </a:moveTo>
                <a:lnTo>
                  <a:pt x="5102429" y="0"/>
                </a:lnTo>
                <a:lnTo>
                  <a:pt x="3662249" y="3346450"/>
                </a:lnTo>
                <a:lnTo>
                  <a:pt x="2172539" y="3346450"/>
                </a:lnTo>
                <a:close/>
                <a:moveTo>
                  <a:pt x="2947249" y="0"/>
                </a:moveTo>
                <a:lnTo>
                  <a:pt x="3381579" y="0"/>
                </a:lnTo>
                <a:lnTo>
                  <a:pt x="430099" y="6858000"/>
                </a:lnTo>
                <a:lnTo>
                  <a:pt x="0" y="6858000"/>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br>
              <a:rPr lang="ru-RU" dirty="0"/>
            </a:br>
            <a:r>
              <a:rPr lang="en-US" dirty="0"/>
              <a:t>TITLE</a:t>
            </a:r>
            <a:endParaRPr lang="ru-RU" dirty="0"/>
          </a:p>
        </p:txBody>
      </p:sp>
      <p:sp>
        <p:nvSpPr>
          <p:cNvPr id="15" name="Subtitle 2">
            <a:extLst>
              <a:ext uri="{FF2B5EF4-FFF2-40B4-BE49-F238E27FC236}">
                <a16:creationId xmlns:a16="http://schemas.microsoft.com/office/drawing/2014/main" id="{8046DF3F-8EBA-4583-9F19-45C979FDAB65}"/>
              </a:ext>
            </a:extLst>
          </p:cNvPr>
          <p:cNvSpPr>
            <a:spLocks noGrp="1"/>
          </p:cNvSpPr>
          <p:nvPr>
            <p:ph type="subTitle" idx="1"/>
          </p:nvPr>
        </p:nvSpPr>
        <p:spPr>
          <a:xfrm>
            <a:off x="770021" y="3773554"/>
            <a:ext cx="10090287" cy="1101897"/>
          </a:xfrm>
        </p:spPr>
        <p:txBody>
          <a:bodyPr vert="horz" lIns="91440" tIns="45720" rIns="91440" bIns="45720" rtlCol="0">
            <a:noAutofit/>
          </a:bodyPr>
          <a:lstStyle>
            <a:lvl1pPr marL="0" indent="0">
              <a:buNone/>
              <a:defRPr lang="en-US" sz="3500" b="0" i="0"/>
            </a:lvl1pPr>
          </a:lstStyle>
          <a:p>
            <a:pPr marL="228600" lvl="0" indent="-228600"/>
            <a:r>
              <a:rPr lang="en-US"/>
              <a:t>Click to edit Master subtitle style</a:t>
            </a:r>
          </a:p>
        </p:txBody>
      </p:sp>
    </p:spTree>
    <p:extLst>
      <p:ext uri="{BB962C8B-B14F-4D97-AF65-F5344CB8AC3E}">
        <p14:creationId xmlns:p14="http://schemas.microsoft.com/office/powerpoint/2010/main" val="194674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2713AA-FAF7-4D64-AB9D-53ACFDBF8B5B}"/>
              </a:ext>
            </a:extLst>
          </p:cNvPr>
          <p:cNvSpPr/>
          <p:nvPr userDrawn="1"/>
        </p:nvSpPr>
        <p:spPr>
          <a:xfrm>
            <a:off x="-1" y="172278"/>
            <a:ext cx="12192000" cy="6559826"/>
          </a:xfrm>
          <a:custGeom>
            <a:avLst/>
            <a:gdLst>
              <a:gd name="connsiteX0" fmla="*/ 5864259 w 12192000"/>
              <a:gd name="connsiteY0" fmla="*/ 2854132 h 6559826"/>
              <a:gd name="connsiteX1" fmla="*/ 5864259 w 12192000"/>
              <a:gd name="connsiteY1" fmla="*/ 5342062 h 6559826"/>
              <a:gd name="connsiteX2" fmla="*/ 6907 w 12192000"/>
              <a:gd name="connsiteY2" fmla="*/ 6559826 h 6559826"/>
              <a:gd name="connsiteX3" fmla="*/ 0 w 12192000"/>
              <a:gd name="connsiteY3" fmla="*/ 6559826 h 6559826"/>
              <a:gd name="connsiteX4" fmla="*/ 0 w 12192000"/>
              <a:gd name="connsiteY4" fmla="*/ 4073332 h 6559826"/>
              <a:gd name="connsiteX5" fmla="*/ 12192000 w 12192000"/>
              <a:gd name="connsiteY5" fmla="*/ 2685378 h 6559826"/>
              <a:gd name="connsiteX6" fmla="*/ 12192000 w 12192000"/>
              <a:gd name="connsiteY6" fmla="*/ 5173308 h 6559826"/>
              <a:gd name="connsiteX7" fmla="*/ 6104805 w 12192000"/>
              <a:gd name="connsiteY7" fmla="*/ 6429182 h 6559826"/>
              <a:gd name="connsiteX8" fmla="*/ 6104805 w 12192000"/>
              <a:gd name="connsiteY8" fmla="*/ 3941252 h 6559826"/>
              <a:gd name="connsiteX9" fmla="*/ 11991762 w 12192000"/>
              <a:gd name="connsiteY9" fmla="*/ 0 h 6559826"/>
              <a:gd name="connsiteX10" fmla="*/ 12192000 w 12192000"/>
              <a:gd name="connsiteY10" fmla="*/ 0 h 6559826"/>
              <a:gd name="connsiteX11" fmla="*/ 12192000 w 12192000"/>
              <a:gd name="connsiteY11" fmla="*/ 2446611 h 6559826"/>
              <a:gd name="connsiteX12" fmla="*/ 6104805 w 12192000"/>
              <a:gd name="connsiteY12" fmla="*/ 3701222 h 6559826"/>
              <a:gd name="connsiteX13" fmla="*/ 6104805 w 12192000"/>
              <a:gd name="connsiteY13" fmla="*/ 1214562 h 655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559826">
                <a:moveTo>
                  <a:pt x="5864259" y="2854132"/>
                </a:moveTo>
                <a:lnTo>
                  <a:pt x="5864259" y="5342062"/>
                </a:lnTo>
                <a:lnTo>
                  <a:pt x="6907" y="6559826"/>
                </a:lnTo>
                <a:lnTo>
                  <a:pt x="0" y="6559826"/>
                </a:lnTo>
                <a:lnTo>
                  <a:pt x="0" y="4073332"/>
                </a:lnTo>
                <a:close/>
                <a:moveTo>
                  <a:pt x="12192000" y="2685378"/>
                </a:moveTo>
                <a:lnTo>
                  <a:pt x="12192000" y="5173308"/>
                </a:lnTo>
                <a:lnTo>
                  <a:pt x="6104805" y="6429182"/>
                </a:lnTo>
                <a:lnTo>
                  <a:pt x="6104805" y="3941252"/>
                </a:lnTo>
                <a:close/>
                <a:moveTo>
                  <a:pt x="11991762" y="0"/>
                </a:moveTo>
                <a:lnTo>
                  <a:pt x="12192000" y="0"/>
                </a:lnTo>
                <a:lnTo>
                  <a:pt x="12192000" y="2446611"/>
                </a:lnTo>
                <a:lnTo>
                  <a:pt x="6104805" y="3701222"/>
                </a:lnTo>
                <a:lnTo>
                  <a:pt x="6104805" y="1214562"/>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0" name="Text Placeholder 2">
            <a:extLst>
              <a:ext uri="{FF2B5EF4-FFF2-40B4-BE49-F238E27FC236}">
                <a16:creationId xmlns:a16="http://schemas.microsoft.com/office/drawing/2014/main" id="{A3B87DE7-6A4B-4A0E-8622-C9BA93F0B364}"/>
              </a:ext>
            </a:extLst>
          </p:cNvPr>
          <p:cNvSpPr>
            <a:spLocks noGrp="1"/>
          </p:cNvSpPr>
          <p:nvPr>
            <p:ph type="body" idx="1"/>
          </p:nvPr>
        </p:nvSpPr>
        <p:spPr>
          <a:xfrm>
            <a:off x="777240" y="2225393"/>
            <a:ext cx="5110693" cy="782638"/>
          </a:xfrm>
        </p:spPr>
        <p:txBody>
          <a:bodyPr vert="horz" lIns="91440" tIns="45720" rIns="91440" bIns="45720" rtlCol="0">
            <a:normAutofit/>
          </a:bodyPr>
          <a:lstStyle>
            <a:lvl1pPr marL="0" indent="0">
              <a:buNone/>
              <a:defRPr lang="en-US" sz="2200"/>
            </a:lvl1pPr>
          </a:lstStyle>
          <a:p>
            <a:pPr marL="228600" lvl="0" indent="-228600"/>
            <a:r>
              <a:rPr lang="en-US"/>
              <a:t>Edit Master text styles</a:t>
            </a:r>
          </a:p>
        </p:txBody>
      </p:sp>
    </p:spTree>
    <p:extLst>
      <p:ext uri="{BB962C8B-B14F-4D97-AF65-F5344CB8AC3E}">
        <p14:creationId xmlns:p14="http://schemas.microsoft.com/office/powerpoint/2010/main" val="3472388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0" name="Content Placeholder 2">
            <a:extLst>
              <a:ext uri="{FF2B5EF4-FFF2-40B4-BE49-F238E27FC236}">
                <a16:creationId xmlns:a16="http://schemas.microsoft.com/office/drawing/2014/main" id="{83799919-7F2B-44B7-BF0B-B0CE733AC667}"/>
              </a:ext>
            </a:extLst>
          </p:cNvPr>
          <p:cNvSpPr>
            <a:spLocks noGrp="1"/>
          </p:cNvSpPr>
          <p:nvPr>
            <p:ph idx="1"/>
          </p:nvPr>
        </p:nvSpPr>
        <p:spPr>
          <a:xfrm>
            <a:off x="838200" y="2277755"/>
            <a:ext cx="10515600" cy="38992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112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5" name="Content Placeholder 2">
            <a:extLst>
              <a:ext uri="{FF2B5EF4-FFF2-40B4-BE49-F238E27FC236}">
                <a16:creationId xmlns:a16="http://schemas.microsoft.com/office/drawing/2014/main" id="{5460D6CB-9BA0-4BA9-9CF5-9D21E9F570CE}"/>
              </a:ext>
            </a:extLst>
          </p:cNvPr>
          <p:cNvSpPr>
            <a:spLocks noGrp="1"/>
          </p:cNvSpPr>
          <p:nvPr>
            <p:ph sz="half" idx="1"/>
          </p:nvPr>
        </p:nvSpPr>
        <p:spPr>
          <a:xfrm>
            <a:off x="838200" y="2277755"/>
            <a:ext cx="5181600" cy="3899207"/>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EB0DDB5D-8949-4E45-A7CD-0402580BB05B}"/>
              </a:ext>
            </a:extLst>
          </p:cNvPr>
          <p:cNvSpPr>
            <a:spLocks noGrp="1"/>
          </p:cNvSpPr>
          <p:nvPr>
            <p:ph sz="half" idx="2"/>
          </p:nvPr>
        </p:nvSpPr>
        <p:spPr>
          <a:xfrm>
            <a:off x="6172200" y="2277755"/>
            <a:ext cx="5181600" cy="389920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0607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5" name="Text Placeholder 2">
            <a:extLst>
              <a:ext uri="{FF2B5EF4-FFF2-40B4-BE49-F238E27FC236}">
                <a16:creationId xmlns:a16="http://schemas.microsoft.com/office/drawing/2014/main" id="{82C817C4-D92F-4269-B22D-5C2E522418D8}"/>
              </a:ext>
            </a:extLst>
          </p:cNvPr>
          <p:cNvSpPr>
            <a:spLocks noGrp="1"/>
          </p:cNvSpPr>
          <p:nvPr>
            <p:ph type="body" idx="1"/>
          </p:nvPr>
        </p:nvSpPr>
        <p:spPr>
          <a:xfrm>
            <a:off x="839788" y="2068513"/>
            <a:ext cx="5157787" cy="4365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a:extLst>
              <a:ext uri="{FF2B5EF4-FFF2-40B4-BE49-F238E27FC236}">
                <a16:creationId xmlns:a16="http://schemas.microsoft.com/office/drawing/2014/main" id="{C61514A7-2DEE-47E3-BCB4-FB81E9981DA7}"/>
              </a:ext>
            </a:extLst>
          </p:cNvPr>
          <p:cNvSpPr>
            <a:spLocks noGrp="1"/>
          </p:cNvSpPr>
          <p:nvPr>
            <p:ph sz="half" idx="2"/>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3455C9D3-0938-4236-8E64-BBF582FCD239}"/>
              </a:ext>
            </a:extLst>
          </p:cNvPr>
          <p:cNvSpPr>
            <a:spLocks noGrp="1"/>
          </p:cNvSpPr>
          <p:nvPr>
            <p:ph type="body" sz="quarter" idx="3"/>
          </p:nvPr>
        </p:nvSpPr>
        <p:spPr>
          <a:xfrm>
            <a:off x="6172200" y="2068511"/>
            <a:ext cx="5183188" cy="4365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7331E254-1410-4989-81DE-84B684ACC71F}"/>
              </a:ext>
            </a:extLst>
          </p:cNvPr>
          <p:cNvSpPr>
            <a:spLocks noGrp="1"/>
          </p:cNvSpPr>
          <p:nvPr>
            <p:ph sz="quarter" idx="4"/>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81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7" name="Title 1">
            <a:extLst>
              <a:ext uri="{FF2B5EF4-FFF2-40B4-BE49-F238E27FC236}">
                <a16:creationId xmlns:a16="http://schemas.microsoft.com/office/drawing/2014/main" id="{F68ABD79-6AF5-4911-BEC2-A492F3ECD83D}"/>
              </a:ext>
            </a:extLst>
          </p:cNvPr>
          <p:cNvSpPr>
            <a:spLocks noGrp="1"/>
          </p:cNvSpPr>
          <p:nvPr>
            <p:ph type="title"/>
          </p:nvPr>
        </p:nvSpPr>
        <p:spPr>
          <a:xfrm>
            <a:off x="839788" y="457200"/>
            <a:ext cx="3932237" cy="1345096"/>
          </a:xfrm>
        </p:spPr>
        <p:txBody>
          <a:bodyPr anchor="b"/>
          <a:lstStyle>
            <a:lvl1pPr>
              <a:defRPr sz="3200"/>
            </a:lvl1pPr>
          </a:lstStyle>
          <a:p>
            <a:r>
              <a:rPr lang="en-US"/>
              <a:t>Click to edit Master title style</a:t>
            </a:r>
          </a:p>
        </p:txBody>
      </p:sp>
      <p:sp>
        <p:nvSpPr>
          <p:cNvPr id="8" name="Text Placeholder 3">
            <a:extLst>
              <a:ext uri="{FF2B5EF4-FFF2-40B4-BE49-F238E27FC236}">
                <a16:creationId xmlns:a16="http://schemas.microsoft.com/office/drawing/2014/main" id="{6489A680-EBE7-45A3-B520-2C50F59C7932}"/>
              </a:ext>
            </a:extLst>
          </p:cNvPr>
          <p:cNvSpPr>
            <a:spLocks noGrp="1"/>
          </p:cNvSpPr>
          <p:nvPr>
            <p:ph type="body" sz="half" idx="2"/>
          </p:nvPr>
        </p:nvSpPr>
        <p:spPr>
          <a:xfrm>
            <a:off x="839788" y="2166148"/>
            <a:ext cx="3932237" cy="3702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Content Placeholder 2">
            <a:extLst>
              <a:ext uri="{FF2B5EF4-FFF2-40B4-BE49-F238E27FC236}">
                <a16:creationId xmlns:a16="http://schemas.microsoft.com/office/drawing/2014/main" id="{202EEB9F-D255-46E9-AFBB-FCC4D93BEFC3}"/>
              </a:ext>
            </a:extLst>
          </p:cNvPr>
          <p:cNvSpPr>
            <a:spLocks noGrp="1"/>
          </p:cNvSpPr>
          <p:nvPr>
            <p:ph idx="1"/>
          </p:nvPr>
        </p:nvSpPr>
        <p:spPr>
          <a:xfrm>
            <a:off x="5183188" y="457201"/>
            <a:ext cx="6172200" cy="540385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raphic 15">
            <a:extLst>
              <a:ext uri="{FF2B5EF4-FFF2-40B4-BE49-F238E27FC236}">
                <a16:creationId xmlns:a16="http://schemas.microsoft.com/office/drawing/2014/main" id="{4F729341-632E-4151-9863-D40D91A16F84}"/>
              </a:ext>
            </a:extLst>
          </p:cNvPr>
          <p:cNvSpPr/>
          <p:nvPr userDrawn="1"/>
        </p:nvSpPr>
        <p:spPr>
          <a:xfrm>
            <a:off x="-11174" y="1947672"/>
            <a:ext cx="493776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094843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44469CAF-CD13-4CCC-9569-14C8070AB355}"/>
              </a:ext>
            </a:extLst>
          </p:cNvPr>
          <p:cNvSpPr>
            <a:spLocks noGrp="1"/>
          </p:cNvSpPr>
          <p:nvPr>
            <p:ph type="title"/>
          </p:nvPr>
        </p:nvSpPr>
        <p:spPr>
          <a:xfrm>
            <a:off x="839788" y="457200"/>
            <a:ext cx="3932237" cy="1380744"/>
          </a:xfrm>
        </p:spPr>
        <p:txBody>
          <a:bodyPr anchor="b"/>
          <a:lstStyle>
            <a:lvl1pPr>
              <a:defRPr sz="3200"/>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36D4C583-322D-4347-807F-F6D6AF8852A4}"/>
              </a:ext>
            </a:extLst>
          </p:cNvPr>
          <p:cNvSpPr>
            <a:spLocks noGrp="1"/>
          </p:cNvSpPr>
          <p:nvPr>
            <p:ph type="body" sz="half" idx="2"/>
          </p:nvPr>
        </p:nvSpPr>
        <p:spPr>
          <a:xfrm>
            <a:off x="839788" y="2130500"/>
            <a:ext cx="3932237" cy="37384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Picture Placeholder 12">
            <a:extLst>
              <a:ext uri="{FF2B5EF4-FFF2-40B4-BE49-F238E27FC236}">
                <a16:creationId xmlns:a16="http://schemas.microsoft.com/office/drawing/2014/main" id="{F138DBAD-2265-4E62-AB5B-F66A60D53F27}"/>
              </a:ext>
            </a:extLst>
          </p:cNvPr>
          <p:cNvSpPr>
            <a:spLocks noGrp="1"/>
          </p:cNvSpPr>
          <p:nvPr>
            <p:ph type="pic" idx="1"/>
          </p:nvPr>
        </p:nvSpPr>
        <p:spPr>
          <a:xfrm>
            <a:off x="5519738" y="0"/>
            <a:ext cx="6103620" cy="6857999"/>
          </a:xfrm>
          <a:custGeom>
            <a:avLst/>
            <a:gdLst>
              <a:gd name="connsiteX0" fmla="*/ 3914141 w 6103620"/>
              <a:gd name="connsiteY0" fmla="*/ 914400 h 6857999"/>
              <a:gd name="connsiteX1" fmla="*/ 6103620 w 6103620"/>
              <a:gd name="connsiteY1" fmla="*/ 914400 h 6857999"/>
              <a:gd name="connsiteX2" fmla="*/ 6103620 w 6103620"/>
              <a:gd name="connsiteY2" fmla="*/ 914404 h 6857999"/>
              <a:gd name="connsiteX3" fmla="*/ 4339591 w 6103620"/>
              <a:gd name="connsiteY3" fmla="*/ 6857999 h 6857999"/>
              <a:gd name="connsiteX4" fmla="*/ 2150113 w 6103620"/>
              <a:gd name="connsiteY4" fmla="*/ 6857999 h 6857999"/>
              <a:gd name="connsiteX5" fmla="*/ 1769111 w 6103620"/>
              <a:gd name="connsiteY5" fmla="*/ 0 h 6857999"/>
              <a:gd name="connsiteX6" fmla="*/ 3958591 w 6103620"/>
              <a:gd name="connsiteY6" fmla="*/ 0 h 6857999"/>
              <a:gd name="connsiteX7" fmla="*/ 2189480 w 6103620"/>
              <a:gd name="connsiteY7" fmla="*/ 5943601 h 6857999"/>
              <a:gd name="connsiteX8" fmla="*/ 0 w 6103620"/>
              <a:gd name="connsiteY8" fmla="*/ 594360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3620" h="6857999">
                <a:moveTo>
                  <a:pt x="3914141" y="914400"/>
                </a:moveTo>
                <a:lnTo>
                  <a:pt x="6103620" y="914400"/>
                </a:lnTo>
                <a:lnTo>
                  <a:pt x="6103620" y="914404"/>
                </a:lnTo>
                <a:lnTo>
                  <a:pt x="4339591" y="6857999"/>
                </a:lnTo>
                <a:lnTo>
                  <a:pt x="2150113" y="6857999"/>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676681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1" name="Title 1">
            <a:extLst>
              <a:ext uri="{FF2B5EF4-FFF2-40B4-BE49-F238E27FC236}">
                <a16:creationId xmlns:a16="http://schemas.microsoft.com/office/drawing/2014/main" id="{AD7B9076-7693-4C5F-8305-D5529FF8077A}"/>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EMPTY SLIDE</a:t>
            </a:r>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418320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5226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61FE90B3-361E-4150-BE53-368ADEA27D72}"/>
              </a:ext>
            </a:extLst>
          </p:cNvPr>
          <p:cNvSpPr>
            <a:spLocks noGrp="1"/>
          </p:cNvSpPr>
          <p:nvPr>
            <p:ph type="pic" sz="quarter" idx="14"/>
          </p:nvPr>
        </p:nvSpPr>
        <p:spPr>
          <a:xfrm>
            <a:off x="-1" y="130966"/>
            <a:ext cx="12192000" cy="6602574"/>
          </a:xfrm>
          <a:custGeom>
            <a:avLst/>
            <a:gdLst>
              <a:gd name="connsiteX0" fmla="*/ 5864259 w 12192000"/>
              <a:gd name="connsiteY0" fmla="*/ 2895444 h 6602574"/>
              <a:gd name="connsiteX1" fmla="*/ 5864259 w 12192000"/>
              <a:gd name="connsiteY1" fmla="*/ 5383374 h 6602574"/>
              <a:gd name="connsiteX2" fmla="*/ 0 w 12192000"/>
              <a:gd name="connsiteY2" fmla="*/ 6602574 h 6602574"/>
              <a:gd name="connsiteX3" fmla="*/ 0 w 12192000"/>
              <a:gd name="connsiteY3" fmla="*/ 4114644 h 6602574"/>
              <a:gd name="connsiteX4" fmla="*/ 12192000 w 12192000"/>
              <a:gd name="connsiteY4" fmla="*/ 2726690 h 6602574"/>
              <a:gd name="connsiteX5" fmla="*/ 12192000 w 12192000"/>
              <a:gd name="connsiteY5" fmla="*/ 5214620 h 6602574"/>
              <a:gd name="connsiteX6" fmla="*/ 6104805 w 12192000"/>
              <a:gd name="connsiteY6" fmla="*/ 6470494 h 6602574"/>
              <a:gd name="connsiteX7" fmla="*/ 6104805 w 12192000"/>
              <a:gd name="connsiteY7" fmla="*/ 3982564 h 6602574"/>
              <a:gd name="connsiteX8" fmla="*/ 12192000 w 12192000"/>
              <a:gd name="connsiteY8" fmla="*/ 0 h 6602574"/>
              <a:gd name="connsiteX9" fmla="*/ 12192000 w 12192000"/>
              <a:gd name="connsiteY9" fmla="*/ 2487923 h 6602574"/>
              <a:gd name="connsiteX10" fmla="*/ 6104805 w 12192000"/>
              <a:gd name="connsiteY10" fmla="*/ 3742534 h 6602574"/>
              <a:gd name="connsiteX11" fmla="*/ 6104805 w 12192000"/>
              <a:gd name="connsiteY11" fmla="*/ 1255874 h 660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602574">
                <a:moveTo>
                  <a:pt x="5864259" y="2895444"/>
                </a:moveTo>
                <a:lnTo>
                  <a:pt x="5864259" y="5383374"/>
                </a:lnTo>
                <a:lnTo>
                  <a:pt x="0" y="6602574"/>
                </a:lnTo>
                <a:lnTo>
                  <a:pt x="0" y="4114644"/>
                </a:lnTo>
                <a:close/>
                <a:moveTo>
                  <a:pt x="12192000" y="2726690"/>
                </a:moveTo>
                <a:lnTo>
                  <a:pt x="12192000" y="5214620"/>
                </a:lnTo>
                <a:lnTo>
                  <a:pt x="6104805" y="6470494"/>
                </a:lnTo>
                <a:lnTo>
                  <a:pt x="6104805" y="3982564"/>
                </a:lnTo>
                <a:close/>
                <a:moveTo>
                  <a:pt x="12192000" y="0"/>
                </a:moveTo>
                <a:lnTo>
                  <a:pt x="12192000" y="2487923"/>
                </a:lnTo>
                <a:lnTo>
                  <a:pt x="6104805" y="3742534"/>
                </a:lnTo>
                <a:lnTo>
                  <a:pt x="6104805" y="1255874"/>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1" name="Text Placeholder 17">
            <a:extLst>
              <a:ext uri="{FF2B5EF4-FFF2-40B4-BE49-F238E27FC236}">
                <a16:creationId xmlns:a16="http://schemas.microsoft.com/office/drawing/2014/main" id="{18AF4189-33DF-9B46-9624-C722FCE07DB4}"/>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nual">
    <p:bg>
      <p:bgPr>
        <a:solidFill>
          <a:schemeClr val="accent6"/>
        </a:solidFill>
        <a:effectLst/>
      </p:bgPr>
    </p:bg>
    <p:spTree>
      <p:nvGrpSpPr>
        <p:cNvPr id="1" name=""/>
        <p:cNvGrpSpPr/>
        <p:nvPr/>
      </p:nvGrpSpPr>
      <p:grpSpPr>
        <a:xfrm>
          <a:off x="0" y="0"/>
          <a:ext cx="0" cy="0"/>
          <a:chOff x="0" y="0"/>
          <a:chExt cx="0" cy="0"/>
        </a:xfrm>
      </p:grpSpPr>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1</a:t>
            </a:r>
            <a:endParaRPr lang="ru-RU" dirty="0"/>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p:nvPr>
        </p:nvSpPr>
        <p:spPr>
          <a:xfrm>
            <a:off x="1442535" y="1998209"/>
            <a:ext cx="3103110"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p:nvPr>
        </p:nvSpPr>
        <p:spPr>
          <a:xfrm>
            <a:off x="5477939" y="1998209"/>
            <a:ext cx="2243918"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91988"/>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3</a:t>
            </a:r>
            <a:endParaRPr lang="ru-RU" dirty="0"/>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p:nvPr>
        </p:nvSpPr>
        <p:spPr>
          <a:xfrm>
            <a:off x="8564052" y="2015988"/>
            <a:ext cx="2959116"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p:nvPr>
        </p:nvSpPr>
        <p:spPr>
          <a:xfrm>
            <a:off x="1020059"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p:nvPr>
        </p:nvSpPr>
        <p:spPr>
          <a:xfrm>
            <a:off x="2718684"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p:nvPr>
        </p:nvSpPr>
        <p:spPr>
          <a:xfrm>
            <a:off x="4794793" y="2927531"/>
            <a:ext cx="2599197" cy="800100"/>
          </a:xfrm>
        </p:spPr>
        <p:txBody>
          <a:bodyPr>
            <a:normAutofit/>
          </a:bodyPr>
          <a:lstStyle>
            <a:lvl1pPr marL="0" indent="0">
              <a:buNone/>
              <a:defRPr sz="1400" b="0">
                <a:solidFill>
                  <a:schemeClr val="bg1">
                    <a:lumMod val="75000"/>
                  </a:schemeClr>
                </a:solidFill>
                <a:latin typeface="+mn-lt"/>
              </a:defRPr>
            </a:lvl1pPr>
          </a:lstStyle>
          <a:p>
            <a:pPr lvl="0"/>
            <a:r>
              <a:rPr lang="en-US"/>
              <a:t>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p:nvPr>
        </p:nvSpPr>
        <p:spPr>
          <a:xfrm>
            <a:off x="7876955" y="2925988"/>
            <a:ext cx="3726423" cy="800100"/>
          </a:xfrm>
        </p:spPr>
        <p:txBody>
          <a:bodyPr>
            <a:normAutofit/>
          </a:bodyPr>
          <a:lstStyle>
            <a:lvl1pPr marL="0" indent="0">
              <a:buNone/>
              <a:defRPr sz="1400" b="0">
                <a:solidFill>
                  <a:schemeClr val="bg1">
                    <a:lumMod val="75000"/>
                  </a:schemeClr>
                </a:solidFill>
                <a:latin typeface="+mn-lt"/>
              </a:defRPr>
            </a:lvl1pPr>
          </a:lstStyle>
          <a:p>
            <a:pPr lvl="0"/>
            <a:r>
              <a:rPr lang="en-US"/>
              <a:t>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p:nvPr>
        </p:nvSpPr>
        <p:spPr>
          <a:xfrm>
            <a:off x="1284133" y="5751926"/>
            <a:ext cx="9623735" cy="470478"/>
          </a:xfrm>
        </p:spPr>
        <p:txBody>
          <a:bodyPr>
            <a:normAutofit/>
          </a:bodyPr>
          <a:lstStyle>
            <a:lvl1pPr marL="0" indent="0" algn="ctr">
              <a:buNone/>
              <a:defRPr sz="1600" b="0">
                <a:solidFill>
                  <a:schemeClr val="tx2"/>
                </a:solidFill>
                <a:latin typeface="+mn-lt"/>
              </a:defRPr>
            </a:lvl1pPr>
          </a:lstStyle>
          <a:p>
            <a:pPr lvl="0"/>
            <a:r>
              <a:rPr lang="en-US"/>
              <a:t>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p:nvPr>
        </p:nvSpPr>
        <p:spPr>
          <a:xfrm>
            <a:off x="4794791" y="4893792"/>
            <a:ext cx="2599199" cy="615026"/>
          </a:xfrm>
        </p:spPr>
        <p:txBody>
          <a:bodyPr>
            <a:normAutofit/>
          </a:bodyPr>
          <a:lstStyle>
            <a:lvl1pPr marL="0" indent="0">
              <a:buNone/>
              <a:defRPr sz="1600" b="0">
                <a:solidFill>
                  <a:schemeClr val="bg2"/>
                </a:solidFill>
                <a:latin typeface="+mn-lt"/>
              </a:defRPr>
            </a:lvl1pPr>
          </a:lstStyle>
          <a:p>
            <a:pPr lvl="0"/>
            <a:r>
              <a:rPr lang="en-US"/>
              <a:t>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p:nvPr>
        </p:nvSpPr>
        <p:spPr>
          <a:xfrm>
            <a:off x="7890713" y="4893792"/>
            <a:ext cx="3712665" cy="615026"/>
          </a:xfrm>
        </p:spPr>
        <p:txBody>
          <a:bodyPr>
            <a:normAutofit/>
          </a:bodyPr>
          <a:lstStyle>
            <a:lvl1pPr marL="0" indent="0">
              <a:buNone/>
              <a:defRPr sz="1600" b="0">
                <a:solidFill>
                  <a:schemeClr val="bg2"/>
                </a:solidFill>
                <a:latin typeface="+mn-lt"/>
              </a:defRPr>
            </a:lvl1pPr>
          </a:lstStyle>
          <a:p>
            <a:pPr lvl="0"/>
            <a:r>
              <a:rPr lang="en-US"/>
              <a:t>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800404"/>
            <a:ext cx="3273552" cy="1618488"/>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3864572"/>
            <a:ext cx="2599199" cy="896112"/>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3864572"/>
            <a:ext cx="2599200" cy="896400"/>
          </a:xfrm>
        </p:spPr>
        <p:txBody>
          <a:bodyPr anchor="ctr" anchorCtr="0">
            <a:norm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22" name="Title 1">
            <a:extLst>
              <a:ext uri="{FF2B5EF4-FFF2-40B4-BE49-F238E27FC236}">
                <a16:creationId xmlns:a16="http://schemas.microsoft.com/office/drawing/2014/main" id="{BB58C539-3FDE-4755-BEB4-C953AA292673}"/>
              </a:ext>
            </a:extLst>
          </p:cNvPr>
          <p:cNvSpPr>
            <a:spLocks noGrp="1"/>
          </p:cNvSpPr>
          <p:nvPr>
            <p:ph type="title" hasCustomPrompt="1"/>
          </p:nvPr>
        </p:nvSpPr>
        <p:spPr>
          <a:xfrm>
            <a:off x="774032" y="741320"/>
            <a:ext cx="10506743" cy="782638"/>
          </a:xfrm>
        </p:spPr>
        <p:txBody>
          <a:bodyPr>
            <a:normAutofit/>
          </a:bodyPr>
          <a:lstStyle>
            <a:lvl1pPr algn="l">
              <a:defRPr sz="4000" b="1">
                <a:solidFill>
                  <a:schemeClr val="bg1"/>
                </a:solidFill>
              </a:defRPr>
            </a:lvl1pPr>
          </a:lstStyle>
          <a:p>
            <a:r>
              <a:rPr lang="en-US" dirty="0"/>
              <a:t>HOW TO USE THIS TEMPALTE</a:t>
            </a:r>
            <a:endParaRPr lang="ru-RU" dirty="0"/>
          </a:p>
        </p:txBody>
      </p:sp>
      <p:sp>
        <p:nvSpPr>
          <p:cNvPr id="23" name="Graphic 15">
            <a:extLst>
              <a:ext uri="{FF2B5EF4-FFF2-40B4-BE49-F238E27FC236}">
                <a16:creationId xmlns:a16="http://schemas.microsoft.com/office/drawing/2014/main" id="{8EDA54DA-ED01-4416-96BF-C8968F4684B4}"/>
              </a:ext>
            </a:extLst>
          </p:cNvPr>
          <p:cNvSpPr/>
          <p:nvPr userDrawn="1"/>
        </p:nvSpPr>
        <p:spPr>
          <a:xfrm>
            <a:off x="-11173" y="1610268"/>
            <a:ext cx="9252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1138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9D8367A5-C050-47FB-A1BD-54CD13DE3A0F}"/>
              </a:ext>
            </a:extLst>
          </p:cNvPr>
          <p:cNvSpPr>
            <a:spLocks noGrp="1"/>
          </p:cNvSpPr>
          <p:nvPr>
            <p:ph type="pic" sz="quarter" idx="16"/>
          </p:nvPr>
        </p:nvSpPr>
        <p:spPr>
          <a:xfrm>
            <a:off x="5519738" y="0"/>
            <a:ext cx="6103621" cy="6858000"/>
          </a:xfrm>
          <a:custGeom>
            <a:avLst/>
            <a:gdLst>
              <a:gd name="connsiteX0" fmla="*/ 3914141 w 6103621"/>
              <a:gd name="connsiteY0" fmla="*/ 914400 h 6858000"/>
              <a:gd name="connsiteX1" fmla="*/ 6103621 w 6103621"/>
              <a:gd name="connsiteY1" fmla="*/ 914400 h 6858000"/>
              <a:gd name="connsiteX2" fmla="*/ 4339591 w 6103621"/>
              <a:gd name="connsiteY2" fmla="*/ 6858000 h 6858000"/>
              <a:gd name="connsiteX3" fmla="*/ 2150112 w 6103621"/>
              <a:gd name="connsiteY3" fmla="*/ 6858000 h 6858000"/>
              <a:gd name="connsiteX4" fmla="*/ 1769111 w 6103621"/>
              <a:gd name="connsiteY4" fmla="*/ 0 h 6858000"/>
              <a:gd name="connsiteX5" fmla="*/ 3958591 w 6103621"/>
              <a:gd name="connsiteY5" fmla="*/ 0 h 6858000"/>
              <a:gd name="connsiteX6" fmla="*/ 2189480 w 6103621"/>
              <a:gd name="connsiteY6" fmla="*/ 5943601 h 6858000"/>
              <a:gd name="connsiteX7" fmla="*/ 0 w 6103621"/>
              <a:gd name="connsiteY7" fmla="*/ 59436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621" h="6858000">
                <a:moveTo>
                  <a:pt x="3914141" y="914400"/>
                </a:moveTo>
                <a:lnTo>
                  <a:pt x="6103621" y="914400"/>
                </a:lnTo>
                <a:lnTo>
                  <a:pt x="4339591" y="6858000"/>
                </a:lnTo>
                <a:lnTo>
                  <a:pt x="2150112" y="6858000"/>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p:nvPr>
        </p:nvSpPr>
        <p:spPr>
          <a:xfrm>
            <a:off x="774032" y="3074529"/>
            <a:ext cx="4421856"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Edit Master text styles</a:t>
            </a:r>
          </a:p>
        </p:txBody>
      </p:sp>
      <p:sp>
        <p:nvSpPr>
          <p:cNvPr id="21" name="Title 1">
            <a:extLst>
              <a:ext uri="{FF2B5EF4-FFF2-40B4-BE49-F238E27FC236}">
                <a16:creationId xmlns:a16="http://schemas.microsoft.com/office/drawing/2014/main" id="{33528AEE-54AB-4366-9576-BBA1CE5F3A54}"/>
              </a:ext>
            </a:extLst>
          </p:cNvPr>
          <p:cNvSpPr>
            <a:spLocks noGrp="1"/>
          </p:cNvSpPr>
          <p:nvPr>
            <p:ph type="title" hasCustomPrompt="1"/>
          </p:nvPr>
        </p:nvSpPr>
        <p:spPr>
          <a:xfrm>
            <a:off x="774032" y="1032746"/>
            <a:ext cx="5056083" cy="782638"/>
          </a:xfrm>
        </p:spPr>
        <p:txBody>
          <a:bodyPr>
            <a:normAutofit/>
          </a:bodyPr>
          <a:lstStyle>
            <a:lvl1pPr algn="l">
              <a:defRPr sz="4000" b="1">
                <a:solidFill>
                  <a:schemeClr val="bg1"/>
                </a:solidFill>
              </a:defRPr>
            </a:lvl1pPr>
          </a:lstStyle>
          <a:p>
            <a:r>
              <a:rPr lang="en-US" dirty="0"/>
              <a:t>TEXT LAYOUT 1</a:t>
            </a:r>
            <a:endParaRPr lang="ru-RU" dirty="0"/>
          </a:p>
        </p:txBody>
      </p:sp>
      <p:sp>
        <p:nvSpPr>
          <p:cNvPr id="22" name="Text Placeholder 17">
            <a:extLst>
              <a:ext uri="{FF2B5EF4-FFF2-40B4-BE49-F238E27FC236}">
                <a16:creationId xmlns:a16="http://schemas.microsoft.com/office/drawing/2014/main" id="{A1867536-E941-4FED-8B68-2609143C2A78}"/>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B2044CCF-605D-4D6E-A41D-D6AED53B2233}"/>
              </a:ext>
            </a:extLst>
          </p:cNvPr>
          <p:cNvSpPr>
            <a:spLocks noGrp="1"/>
          </p:cNvSpPr>
          <p:nvPr>
            <p:ph type="pic" sz="quarter" idx="16"/>
          </p:nvPr>
        </p:nvSpPr>
        <p:spPr>
          <a:xfrm>
            <a:off x="0" y="404811"/>
            <a:ext cx="6108872" cy="5485128"/>
          </a:xfrm>
          <a:custGeom>
            <a:avLst/>
            <a:gdLst>
              <a:gd name="connsiteX0" fmla="*/ 0 w 6108872"/>
              <a:gd name="connsiteY0" fmla="*/ 2203471 h 5485128"/>
              <a:gd name="connsiteX1" fmla="*/ 6108872 w 6108872"/>
              <a:gd name="connsiteY1" fmla="*/ 3505695 h 5485128"/>
              <a:gd name="connsiteX2" fmla="*/ 6108872 w 6108872"/>
              <a:gd name="connsiteY2" fmla="*/ 5485128 h 5485128"/>
              <a:gd name="connsiteX3" fmla="*/ 0 w 6108872"/>
              <a:gd name="connsiteY3" fmla="*/ 4182903 h 5485128"/>
              <a:gd name="connsiteX4" fmla="*/ 0 w 6108872"/>
              <a:gd name="connsiteY4" fmla="*/ 0 h 5485128"/>
              <a:gd name="connsiteX5" fmla="*/ 6108872 w 6108872"/>
              <a:gd name="connsiteY5" fmla="*/ 1302225 h 5485128"/>
              <a:gd name="connsiteX6" fmla="*/ 6108872 w 6108872"/>
              <a:gd name="connsiteY6" fmla="*/ 3281657 h 5485128"/>
              <a:gd name="connsiteX7" fmla="*/ 0 w 6108872"/>
              <a:gd name="connsiteY7" fmla="*/ 1979432 h 54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872" h="5485128">
                <a:moveTo>
                  <a:pt x="0" y="2203471"/>
                </a:moveTo>
                <a:lnTo>
                  <a:pt x="6108872" y="3505695"/>
                </a:lnTo>
                <a:lnTo>
                  <a:pt x="6108872" y="5485128"/>
                </a:lnTo>
                <a:lnTo>
                  <a:pt x="0" y="4182903"/>
                </a:lnTo>
                <a:close/>
                <a:moveTo>
                  <a:pt x="0" y="0"/>
                </a:moveTo>
                <a:lnTo>
                  <a:pt x="6108872" y="1302225"/>
                </a:lnTo>
                <a:lnTo>
                  <a:pt x="6108872" y="3281657"/>
                </a:lnTo>
                <a:lnTo>
                  <a:pt x="0" y="1979432"/>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6" name="Text Placeholder 14">
            <a:extLst>
              <a:ext uri="{FF2B5EF4-FFF2-40B4-BE49-F238E27FC236}">
                <a16:creationId xmlns:a16="http://schemas.microsoft.com/office/drawing/2014/main" id="{E7F180F3-53B1-4A31-82A4-E6F9B5D8D8A3}"/>
              </a:ext>
            </a:extLst>
          </p:cNvPr>
          <p:cNvSpPr>
            <a:spLocks noGrp="1"/>
          </p:cNvSpPr>
          <p:nvPr>
            <p:ph type="body" sz="quarter" idx="15"/>
          </p:nvPr>
        </p:nvSpPr>
        <p:spPr>
          <a:xfrm>
            <a:off x="6881205" y="3090572"/>
            <a:ext cx="4421857"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Edit Master text styles</a:t>
            </a:r>
          </a:p>
        </p:txBody>
      </p:sp>
      <p:sp>
        <p:nvSpPr>
          <p:cNvPr id="17" name="Title 1">
            <a:extLst>
              <a:ext uri="{FF2B5EF4-FFF2-40B4-BE49-F238E27FC236}">
                <a16:creationId xmlns:a16="http://schemas.microsoft.com/office/drawing/2014/main" id="{BD523330-9E96-4C6E-B5A4-6B543D365FA1}"/>
              </a:ext>
            </a:extLst>
          </p:cNvPr>
          <p:cNvSpPr>
            <a:spLocks noGrp="1"/>
          </p:cNvSpPr>
          <p:nvPr>
            <p:ph type="title" hasCustomPrompt="1"/>
          </p:nvPr>
        </p:nvSpPr>
        <p:spPr>
          <a:xfrm>
            <a:off x="6881206" y="1046140"/>
            <a:ext cx="5056083" cy="782638"/>
          </a:xfrm>
        </p:spPr>
        <p:txBody>
          <a:bodyPr>
            <a:normAutofit/>
          </a:bodyPr>
          <a:lstStyle>
            <a:lvl1pPr algn="l">
              <a:defRPr sz="4000" b="1">
                <a:solidFill>
                  <a:schemeClr val="bg1"/>
                </a:solidFill>
              </a:defRPr>
            </a:lvl1pPr>
          </a:lstStyle>
          <a:p>
            <a:r>
              <a:rPr lang="en-US" dirty="0"/>
              <a:t>TEXT LAYOUT 2</a:t>
            </a:r>
            <a:endParaRPr lang="ru-RU" dirty="0"/>
          </a:p>
        </p:txBody>
      </p:sp>
      <p:sp>
        <p:nvSpPr>
          <p:cNvPr id="18" name="Text Placeholder 17">
            <a:extLst>
              <a:ext uri="{FF2B5EF4-FFF2-40B4-BE49-F238E27FC236}">
                <a16:creationId xmlns:a16="http://schemas.microsoft.com/office/drawing/2014/main" id="{1A08F6B3-0ADA-4ECF-8D25-7DFE4A36411B}"/>
              </a:ext>
            </a:extLst>
          </p:cNvPr>
          <p:cNvSpPr>
            <a:spLocks noGrp="1"/>
          </p:cNvSpPr>
          <p:nvPr>
            <p:ph type="body" sz="quarter" idx="13" hasCustomPrompt="1"/>
          </p:nvPr>
        </p:nvSpPr>
        <p:spPr>
          <a:xfrm>
            <a:off x="6881206" y="2241515"/>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9" name="Graphic 15">
            <a:extLst>
              <a:ext uri="{FF2B5EF4-FFF2-40B4-BE49-F238E27FC236}">
                <a16:creationId xmlns:a16="http://schemas.microsoft.com/office/drawing/2014/main" id="{5CCECBFE-3C2B-4492-BCDA-1EFEB5E3E092}"/>
              </a:ext>
            </a:extLst>
          </p:cNvPr>
          <p:cNvSpPr/>
          <p:nvPr userDrawn="1"/>
        </p:nvSpPr>
        <p:spPr>
          <a:xfrm flipH="1">
            <a:off x="6980920" y="1947672"/>
            <a:ext cx="5220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0" name="Graphic 4">
            <a:extLst>
              <a:ext uri="{FF2B5EF4-FFF2-40B4-BE49-F238E27FC236}">
                <a16:creationId xmlns:a16="http://schemas.microsoft.com/office/drawing/2014/main" id="{3441B044-38F8-49ED-845B-5D926C811447}"/>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774031"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0"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p:nvPr>
        </p:nvSpPr>
        <p:spPr>
          <a:xfrm>
            <a:off x="774032"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p:nvPr>
        </p:nvSpPr>
        <p:spPr>
          <a:xfrm>
            <a:off x="6627121"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Edit Master text styles</a:t>
            </a:r>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COMPARISON</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2221992"/>
            <a:ext cx="10218713" cy="665713"/>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8" name="Graphic 15">
            <a:extLst>
              <a:ext uri="{FF2B5EF4-FFF2-40B4-BE49-F238E27FC236}">
                <a16:creationId xmlns:a16="http://schemas.microsoft.com/office/drawing/2014/main" id="{5E78F6F2-1702-E74A-86B2-0C42A30F3378}"/>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12700" y="-12700"/>
            <a:ext cx="12217400" cy="6883400"/>
            <a:chOff x="-12700" y="-12700"/>
            <a:chExt cx="12217400" cy="68834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542021"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8" name="Chart Placeholder 18">
            <a:extLst>
              <a:ext uri="{FF2B5EF4-FFF2-40B4-BE49-F238E27FC236}">
                <a16:creationId xmlns:a16="http://schemas.microsoft.com/office/drawing/2014/main" id="{68B512F2-EA3E-483F-B5D4-29DFD6C37B36}"/>
              </a:ext>
            </a:extLst>
          </p:cNvPr>
          <p:cNvSpPr>
            <a:spLocks noGrp="1"/>
          </p:cNvSpPr>
          <p:nvPr>
            <p:ph type="chart" sz="quarter" idx="32"/>
          </p:nvPr>
        </p:nvSpPr>
        <p:spPr>
          <a:xfrm>
            <a:off x="6096001" y="1246188"/>
            <a:ext cx="5170034"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sp>
        <p:nvSpPr>
          <p:cNvPr id="15" name="Title 1">
            <a:extLst>
              <a:ext uri="{FF2B5EF4-FFF2-40B4-BE49-F238E27FC236}">
                <a16:creationId xmlns:a16="http://schemas.microsoft.com/office/drawing/2014/main" id="{AD58E79F-20BB-644D-8C49-25B57E347DE6}"/>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CHART</a:t>
            </a:r>
            <a:br>
              <a:rPr lang="en-US" dirty="0"/>
            </a:br>
            <a:r>
              <a:rPr lang="en-US" dirty="0"/>
              <a:t>SLIDE</a:t>
            </a:r>
            <a:endParaRPr lang="ru-RU" dirty="0"/>
          </a:p>
        </p:txBody>
      </p:sp>
      <p:sp>
        <p:nvSpPr>
          <p:cNvPr id="23" name="Text Placeholder 17">
            <a:extLst>
              <a:ext uri="{FF2B5EF4-FFF2-40B4-BE49-F238E27FC236}">
                <a16:creationId xmlns:a16="http://schemas.microsoft.com/office/drawing/2014/main" id="{EF8E92E6-C1C9-854A-93EE-FD201AF050FC}"/>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4" name="Graphic 15">
            <a:extLst>
              <a:ext uri="{FF2B5EF4-FFF2-40B4-BE49-F238E27FC236}">
                <a16:creationId xmlns:a16="http://schemas.microsoft.com/office/drawing/2014/main" id="{C1F625F0-F98F-D244-9020-86C86C287112}"/>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98148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TABLE</a:t>
            </a:r>
            <a:br>
              <a:rPr lang="en-US" dirty="0"/>
            </a:br>
            <a:r>
              <a:rPr lang="en-US" dirty="0"/>
              <a:t>SLIDE</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2" name="Graphic 15">
            <a:extLst>
              <a:ext uri="{FF2B5EF4-FFF2-40B4-BE49-F238E27FC236}">
                <a16:creationId xmlns:a16="http://schemas.microsoft.com/office/drawing/2014/main" id="{C8EF6174-FF5D-41C2-BF6B-9D6ECB281A1D}"/>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8" name="Table Placeholder 17">
            <a:extLst>
              <a:ext uri="{FF2B5EF4-FFF2-40B4-BE49-F238E27FC236}">
                <a16:creationId xmlns:a16="http://schemas.microsoft.com/office/drawing/2014/main" id="{D45BCEDF-86BB-41E2-9F09-5D3014AD1C45}"/>
              </a:ext>
            </a:extLst>
          </p:cNvPr>
          <p:cNvSpPr>
            <a:spLocks noGrp="1"/>
          </p:cNvSpPr>
          <p:nvPr>
            <p:ph type="tbl" sz="quarter" idx="17"/>
          </p:nvPr>
        </p:nvSpPr>
        <p:spPr>
          <a:xfrm>
            <a:off x="4715791" y="1591499"/>
            <a:ext cx="6561138" cy="3761069"/>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spTree>
    <p:extLst>
      <p:ext uri="{BB962C8B-B14F-4D97-AF65-F5344CB8AC3E}">
        <p14:creationId xmlns:p14="http://schemas.microsoft.com/office/powerpoint/2010/main" val="251377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bg>
      <p:bgPr>
        <a:solidFill>
          <a:schemeClr val="accent6"/>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E694C388-14E9-4848-A715-72B7DC6AF548}"/>
              </a:ext>
            </a:extLst>
          </p:cNvPr>
          <p:cNvSpPr>
            <a:spLocks noGrp="1"/>
          </p:cNvSpPr>
          <p:nvPr>
            <p:ph type="pic" sz="quarter" idx="14"/>
          </p:nvPr>
        </p:nvSpPr>
        <p:spPr>
          <a:xfrm>
            <a:off x="12701" y="0"/>
            <a:ext cx="12161519" cy="6858000"/>
          </a:xfrm>
          <a:custGeom>
            <a:avLst/>
            <a:gdLst>
              <a:gd name="connsiteX0" fmla="*/ 12161519 w 12161519"/>
              <a:gd name="connsiteY0" fmla="*/ 638810 h 6858000"/>
              <a:gd name="connsiteX1" fmla="*/ 12161519 w 12161519"/>
              <a:gd name="connsiteY1" fmla="*/ 1922780 h 6858000"/>
              <a:gd name="connsiteX2" fmla="*/ 9531350 w 12161519"/>
              <a:gd name="connsiteY2" fmla="*/ 6858000 h 6858000"/>
              <a:gd name="connsiteX3" fmla="*/ 8846819 w 12161519"/>
              <a:gd name="connsiteY3" fmla="*/ 6858000 h 6858000"/>
              <a:gd name="connsiteX4" fmla="*/ 10704830 w 12161519"/>
              <a:gd name="connsiteY4" fmla="*/ 0 h 6858000"/>
              <a:gd name="connsiteX5" fmla="*/ 12161519 w 12161519"/>
              <a:gd name="connsiteY5" fmla="*/ 0 h 6858000"/>
              <a:gd name="connsiteX6" fmla="*/ 12161519 w 12161519"/>
              <a:gd name="connsiteY6" fmla="*/ 234950 h 6858000"/>
              <a:gd name="connsiteX7" fmla="*/ 8632190 w 12161519"/>
              <a:gd name="connsiteY7" fmla="*/ 6858000 h 6858000"/>
              <a:gd name="connsiteX8" fmla="*/ 7049770 w 12161519"/>
              <a:gd name="connsiteY8" fmla="*/ 6858000 h 6858000"/>
              <a:gd name="connsiteX9" fmla="*/ 5320030 w 12161519"/>
              <a:gd name="connsiteY9" fmla="*/ 0 h 6858000"/>
              <a:gd name="connsiteX10" fmla="*/ 10476230 w 12161519"/>
              <a:gd name="connsiteY10" fmla="*/ 0 h 6858000"/>
              <a:gd name="connsiteX11" fmla="*/ 6822440 w 12161519"/>
              <a:gd name="connsiteY11" fmla="*/ 6858000 h 6858000"/>
              <a:gd name="connsiteX12" fmla="*/ 1664970 w 12161519"/>
              <a:gd name="connsiteY12" fmla="*/ 6858000 h 6858000"/>
              <a:gd name="connsiteX13" fmla="*/ 3529330 w 12161519"/>
              <a:gd name="connsiteY13" fmla="*/ 0 h 6858000"/>
              <a:gd name="connsiteX14" fmla="*/ 5111750 w 12161519"/>
              <a:gd name="connsiteY14" fmla="*/ 0 h 6858000"/>
              <a:gd name="connsiteX15" fmla="*/ 1456690 w 12161519"/>
              <a:gd name="connsiteY15" fmla="*/ 6858000 h 6858000"/>
              <a:gd name="connsiteX16" fmla="*/ 0 w 12161519"/>
              <a:gd name="connsiteY16" fmla="*/ 6858000 h 6858000"/>
              <a:gd name="connsiteX17" fmla="*/ 0 w 12161519"/>
              <a:gd name="connsiteY17" fmla="*/ 6623050 h 6858000"/>
              <a:gd name="connsiteX18" fmla="*/ 2630170 w 12161519"/>
              <a:gd name="connsiteY18" fmla="*/ 0 h 6858000"/>
              <a:gd name="connsiteX19" fmla="*/ 3314700 w 12161519"/>
              <a:gd name="connsiteY19" fmla="*/ 0 h 6858000"/>
              <a:gd name="connsiteX20" fmla="*/ 0 w 12161519"/>
              <a:gd name="connsiteY20" fmla="*/ 6219190 h 6858000"/>
              <a:gd name="connsiteX21" fmla="*/ 0 w 12161519"/>
              <a:gd name="connsiteY21" fmla="*/ 49352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1519" h="6858000">
                <a:moveTo>
                  <a:pt x="12161519" y="638810"/>
                </a:moveTo>
                <a:lnTo>
                  <a:pt x="12161519" y="1922780"/>
                </a:lnTo>
                <a:lnTo>
                  <a:pt x="9531350" y="6858000"/>
                </a:lnTo>
                <a:lnTo>
                  <a:pt x="8846819" y="6858000"/>
                </a:lnTo>
                <a:close/>
                <a:moveTo>
                  <a:pt x="10704830" y="0"/>
                </a:moveTo>
                <a:lnTo>
                  <a:pt x="12161519" y="0"/>
                </a:lnTo>
                <a:lnTo>
                  <a:pt x="12161519" y="234950"/>
                </a:lnTo>
                <a:lnTo>
                  <a:pt x="8632190" y="6858000"/>
                </a:lnTo>
                <a:lnTo>
                  <a:pt x="7049770" y="6858000"/>
                </a:lnTo>
                <a:close/>
                <a:moveTo>
                  <a:pt x="5320030" y="0"/>
                </a:moveTo>
                <a:lnTo>
                  <a:pt x="10476230" y="0"/>
                </a:lnTo>
                <a:lnTo>
                  <a:pt x="6822440" y="6858000"/>
                </a:lnTo>
                <a:lnTo>
                  <a:pt x="1664970" y="6858000"/>
                </a:lnTo>
                <a:close/>
                <a:moveTo>
                  <a:pt x="3529330" y="0"/>
                </a:moveTo>
                <a:lnTo>
                  <a:pt x="5111750" y="0"/>
                </a:lnTo>
                <a:lnTo>
                  <a:pt x="1456690" y="6858000"/>
                </a:lnTo>
                <a:lnTo>
                  <a:pt x="0" y="6858000"/>
                </a:lnTo>
                <a:lnTo>
                  <a:pt x="0" y="6623050"/>
                </a:lnTo>
                <a:close/>
                <a:moveTo>
                  <a:pt x="2630170" y="0"/>
                </a:moveTo>
                <a:lnTo>
                  <a:pt x="3314700" y="0"/>
                </a:lnTo>
                <a:lnTo>
                  <a:pt x="0" y="6219190"/>
                </a:lnTo>
                <a:lnTo>
                  <a:pt x="0" y="493522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Title 1">
            <a:extLst>
              <a:ext uri="{FF2B5EF4-FFF2-40B4-BE49-F238E27FC236}">
                <a16:creationId xmlns:a16="http://schemas.microsoft.com/office/drawing/2014/main" id="{BFD7B55F-CFD3-4921-BB2A-B14EB4E36369}"/>
              </a:ext>
            </a:extLst>
          </p:cNvPr>
          <p:cNvSpPr>
            <a:spLocks noGrp="1"/>
          </p:cNvSpPr>
          <p:nvPr>
            <p:ph type="title" hasCustomPrompt="1"/>
          </p:nvPr>
        </p:nvSpPr>
        <p:spPr>
          <a:xfrm>
            <a:off x="774032" y="1033272"/>
            <a:ext cx="10514998" cy="782638"/>
          </a:xfrm>
        </p:spPr>
        <p:txBody>
          <a:bodyPr>
            <a:normAutofit/>
          </a:bodyPr>
          <a:lstStyle>
            <a:lvl1pPr algn="l">
              <a:defRPr sz="4000" b="1">
                <a:solidFill>
                  <a:schemeClr val="bg1"/>
                </a:solidFill>
              </a:defRPr>
            </a:lvl1pPr>
          </a:lstStyle>
          <a:p>
            <a:r>
              <a:rPr lang="en-US" dirty="0"/>
              <a:t>BIG IMAGE SLIDE</a:t>
            </a:r>
            <a:endParaRPr lang="ru-RU" dirty="0"/>
          </a:p>
        </p:txBody>
      </p:sp>
      <p:sp>
        <p:nvSpPr>
          <p:cNvPr id="21" name="Text Placeholder 17">
            <a:extLst>
              <a:ext uri="{FF2B5EF4-FFF2-40B4-BE49-F238E27FC236}">
                <a16:creationId xmlns:a16="http://schemas.microsoft.com/office/drawing/2014/main" id="{932204AA-73EE-4F85-898B-E747C5ACC051}"/>
              </a:ext>
            </a:extLst>
          </p:cNvPr>
          <p:cNvSpPr>
            <a:spLocks noGrp="1"/>
          </p:cNvSpPr>
          <p:nvPr>
            <p:ph type="body" sz="quarter" idx="13" hasCustomPrompt="1"/>
          </p:nvPr>
        </p:nvSpPr>
        <p:spPr>
          <a:xfrm>
            <a:off x="774032" y="1880794"/>
            <a:ext cx="10518598" cy="782639"/>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3" name="Graphic 4">
            <a:extLst>
              <a:ext uri="{FF2B5EF4-FFF2-40B4-BE49-F238E27FC236}">
                <a16:creationId xmlns:a16="http://schemas.microsoft.com/office/drawing/2014/main" id="{38541361-4795-490E-8165-B4A338F8231D}"/>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 name="TextBox 1">
            <a:extLst>
              <a:ext uri="{FF2B5EF4-FFF2-40B4-BE49-F238E27FC236}">
                <a16:creationId xmlns:a16="http://schemas.microsoft.com/office/drawing/2014/main" id="{B72E78DA-7F75-294B-AECF-F02F6C41615D}"/>
              </a:ext>
            </a:extLst>
          </p:cNvPr>
          <p:cNvSpPr txBox="1"/>
          <p:nvPr userDrawn="1"/>
        </p:nvSpPr>
        <p:spPr>
          <a:xfrm>
            <a:off x="327546" y="300250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F5D581-F5B0-4701-B187-0D4FAB44900C}"/>
              </a:ext>
            </a:extLst>
          </p:cNvPr>
          <p:cNvSpPr/>
          <p:nvPr userDrawn="1"/>
        </p:nvSpPr>
        <p:spPr>
          <a:xfrm>
            <a:off x="0" y="0"/>
            <a:ext cx="12192000" cy="6858000"/>
          </a:xfrm>
          <a:prstGeom prst="rect">
            <a:avLst/>
          </a:prstGeom>
          <a:solidFill>
            <a:schemeClr val="accent6"/>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
        <p:nvSpPr>
          <p:cNvPr id="11" name="Freeform: Shape 10">
            <a:extLst>
              <a:ext uri="{FF2B5EF4-FFF2-40B4-BE49-F238E27FC236}">
                <a16:creationId xmlns:a16="http://schemas.microsoft.com/office/drawing/2014/main" id="{0E5F41AB-E2B9-45DD-B1C7-9F4DBA4946B9}"/>
              </a:ext>
            </a:extLst>
          </p:cNvPr>
          <p:cNvSpPr/>
          <p:nvPr userDrawn="1"/>
        </p:nvSpPr>
        <p:spPr>
          <a:xfrm>
            <a:off x="2445759"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156579"/>
            <a:ext cx="10515600" cy="1325563"/>
          </a:xfrm>
        </p:spPr>
        <p:txBody>
          <a:bodyPr lIns="0" rIns="0"/>
          <a:lstStyle>
            <a:lvl1pPr algn="ctr">
              <a:defRPr>
                <a:solidFill>
                  <a:schemeClr val="bg1"/>
                </a:solidFill>
              </a:defRPr>
            </a:lvl1pPr>
          </a:lstStyle>
          <a:p>
            <a:r>
              <a:rPr lang="en-US" dirty="0"/>
              <a:t>VIDEO SLIDE</a:t>
            </a:r>
            <a:endParaRPr lang="ru-RU"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solidFill>
                  <a:schemeClr val="bg1">
                    <a:lumMod val="75000"/>
                  </a:schemeClr>
                </a:solidFill>
              </a:defRPr>
            </a:lvl1pPr>
          </a:lstStyle>
          <a:p>
            <a:r>
              <a:rPr lang="en-US"/>
              <a:t>Click icon to add media</a:t>
            </a:r>
            <a:endParaRPr lang="ru-RU" dirty="0"/>
          </a:p>
        </p:txBody>
      </p:sp>
      <p:sp>
        <p:nvSpPr>
          <p:cNvPr id="12" name="Graphic 4">
            <a:extLst>
              <a:ext uri="{FF2B5EF4-FFF2-40B4-BE49-F238E27FC236}">
                <a16:creationId xmlns:a16="http://schemas.microsoft.com/office/drawing/2014/main" id="{C7654E36-50FF-425E-B595-F3957610B5D8}"/>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730162" y="6002372"/>
            <a:ext cx="549442" cy="365125"/>
          </a:xfrm>
          <a:prstGeom prst="rect">
            <a:avLst/>
          </a:prstGeom>
        </p:spPr>
        <p:txBody>
          <a:bodyPr vert="horz" lIns="91440" tIns="45720" rIns="91440" bIns="45720" rtlCol="0" anchor="ctr"/>
          <a:lstStyle>
            <a:lvl1pPr algn="r">
              <a:defRPr sz="1400">
                <a:solidFill>
                  <a:schemeClr val="tx2"/>
                </a:solidFill>
                <a:latin typeface="+mn-lt"/>
              </a:defRPr>
            </a:lvl1pPr>
          </a:lstStyle>
          <a:p>
            <a:fld id="{D495E168-DA5E-4888-8D8A-92B118324C14}" type="slidenum">
              <a:rPr lang="ru-RU" smtClean="0"/>
              <a:pPr/>
              <a:t>‹#›</a:t>
            </a:fld>
            <a:endParaRPr lang="ru-RU"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6002372"/>
            <a:ext cx="2743200" cy="365125"/>
          </a:xfrm>
          <a:prstGeom prst="rect">
            <a:avLst/>
          </a:prstGeom>
        </p:spPr>
        <p:txBody>
          <a:bodyPr vert="horz" lIns="91440" tIns="45720" rIns="91440" bIns="45720" rtlCol="0" anchor="ctr"/>
          <a:lstStyle>
            <a:lvl1pPr algn="ctr">
              <a:defRPr sz="1400">
                <a:solidFill>
                  <a:schemeClr val="bg2"/>
                </a:solidFill>
              </a:defRPr>
            </a:lvl1pPr>
          </a:lstStyle>
          <a:p>
            <a:r>
              <a:rPr lang="ru-RU"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002372"/>
            <a:ext cx="3398763" cy="365125"/>
          </a:xfrm>
          <a:prstGeom prst="rect">
            <a:avLst/>
          </a:prstGeom>
        </p:spPr>
        <p:txBody>
          <a:bodyPr vert="horz" lIns="91440" tIns="45720" rIns="91440" bIns="45720" rtlCol="0" anchor="ctr"/>
          <a:lstStyle>
            <a:lvl1pPr algn="l">
              <a:defRPr sz="1400">
                <a:solidFill>
                  <a:schemeClr val="bg2"/>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1" r:id="rId5"/>
    <p:sldLayoutId id="2147483690" r:id="rId6"/>
    <p:sldLayoutId id="2147483691" r:id="rId7"/>
    <p:sldLayoutId id="2147483684" r:id="rId8"/>
    <p:sldLayoutId id="2147483685" r:id="rId9"/>
    <p:sldLayoutId id="2147483692" r:id="rId10"/>
    <p:sldLayoutId id="2147483693" r:id="rId11"/>
    <p:sldLayoutId id="2147483694" r:id="rId12"/>
    <p:sldLayoutId id="2147483697" r:id="rId13"/>
    <p:sldLayoutId id="2147483698" r:id="rId14"/>
    <p:sldLayoutId id="2147483699" r:id="rId15"/>
    <p:sldLayoutId id="2147483701" r:id="rId16"/>
    <p:sldLayoutId id="2147483700" r:id="rId17"/>
    <p:sldLayoutId id="2147483687" r:id="rId18"/>
    <p:sldLayoutId id="2147483696" r:id="rId19"/>
    <p:sldLayoutId id="2147483688" r:id="rId20"/>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Building glass walls and sky">
            <a:extLst>
              <a:ext uri="{FF2B5EF4-FFF2-40B4-BE49-F238E27FC236}">
                <a16:creationId xmlns:a16="http://schemas.microsoft.com/office/drawing/2014/main" id="{873751CF-C490-45B5-B248-BF86A59ECF2E}"/>
              </a:ext>
            </a:extLst>
          </p:cNvPr>
          <p:cNvPicPr>
            <a:picLocks noGrp="1" noChangeAspect="1"/>
          </p:cNvPicPr>
          <p:nvPr>
            <p:ph type="pic" sz="quarter" idx="22"/>
          </p:nvPr>
        </p:nvPicPr>
        <p:blipFill rotWithShape="1">
          <a:blip r:embed="rId2"/>
          <a:srcRect l="-48" t="6766" r="19843" b="3091"/>
          <a:stretch/>
        </p:blipFill>
        <p:spPr>
          <a:xfrm>
            <a:off x="3033191" y="0"/>
            <a:ext cx="9155634" cy="6858000"/>
          </a:xfrm>
        </p:spPr>
      </p:pic>
      <p:sp>
        <p:nvSpPr>
          <p:cNvPr id="2" name="Title 1">
            <a:extLst>
              <a:ext uri="{FF2B5EF4-FFF2-40B4-BE49-F238E27FC236}">
                <a16:creationId xmlns:a16="http://schemas.microsoft.com/office/drawing/2014/main" id="{F56E9371-6E05-45E0-803B-4C39AC28CC69}"/>
              </a:ext>
            </a:extLst>
          </p:cNvPr>
          <p:cNvSpPr>
            <a:spLocks noGrp="1"/>
          </p:cNvSpPr>
          <p:nvPr>
            <p:ph type="title"/>
          </p:nvPr>
        </p:nvSpPr>
        <p:spPr>
          <a:xfrm>
            <a:off x="257175" y="1096344"/>
            <a:ext cx="11658600" cy="2281355"/>
          </a:xfrm>
        </p:spPr>
        <p:txBody>
          <a:bodyPr/>
          <a:lstStyle/>
          <a:p>
            <a:r>
              <a:rPr lang="en-US" sz="5400" dirty="0"/>
              <a:t>Employee Travel Policy</a:t>
            </a:r>
            <a:endParaRPr lang="ru-RU" sz="5400" dirty="0"/>
          </a:p>
        </p:txBody>
      </p:sp>
      <p:sp>
        <p:nvSpPr>
          <p:cNvPr id="3" name="Text Placeholder 2">
            <a:extLst>
              <a:ext uri="{FF2B5EF4-FFF2-40B4-BE49-F238E27FC236}">
                <a16:creationId xmlns:a16="http://schemas.microsoft.com/office/drawing/2014/main" id="{E0A0FE25-038A-4A14-B11A-432FECB7FA1E}"/>
              </a:ext>
            </a:extLst>
          </p:cNvPr>
          <p:cNvSpPr>
            <a:spLocks noGrp="1"/>
          </p:cNvSpPr>
          <p:nvPr>
            <p:ph type="body" sz="quarter" idx="13"/>
          </p:nvPr>
        </p:nvSpPr>
        <p:spPr/>
        <p:txBody>
          <a:bodyPr/>
          <a:lstStyle/>
          <a:p>
            <a:r>
              <a:rPr lang="en-US" dirty="0"/>
              <a:t>AP 7400</a:t>
            </a:r>
          </a:p>
        </p:txBody>
      </p:sp>
      <p:sp>
        <p:nvSpPr>
          <p:cNvPr id="5" name="Text Placeholder 4">
            <a:extLst>
              <a:ext uri="{FF2B5EF4-FFF2-40B4-BE49-F238E27FC236}">
                <a16:creationId xmlns:a16="http://schemas.microsoft.com/office/drawing/2014/main" id="{030A1A89-FE18-44C6-B3EE-49541CB85077}"/>
              </a:ext>
            </a:extLst>
          </p:cNvPr>
          <p:cNvSpPr>
            <a:spLocks noGrp="1"/>
          </p:cNvSpPr>
          <p:nvPr>
            <p:ph type="body" sz="quarter" idx="20"/>
          </p:nvPr>
        </p:nvSpPr>
        <p:spPr/>
        <p:txBody>
          <a:bodyPr/>
          <a:lstStyle/>
          <a:p>
            <a:r>
              <a:rPr lang="en-US" dirty="0"/>
              <a:t>Revised 2025</a:t>
            </a:r>
            <a:endParaRPr lang="ru-RU" dirty="0"/>
          </a:p>
        </p:txBody>
      </p:sp>
    </p:spTree>
    <p:extLst>
      <p:ext uri="{BB962C8B-B14F-4D97-AF65-F5344CB8AC3E}">
        <p14:creationId xmlns:p14="http://schemas.microsoft.com/office/powerpoint/2010/main" val="3610506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10</a:t>
            </a:fld>
            <a:endParaRPr lang="ru-RU" dirty="0"/>
          </a:p>
        </p:txBody>
      </p:sp>
      <p:sp>
        <p:nvSpPr>
          <p:cNvPr id="3" name="Title 2"/>
          <p:cNvSpPr>
            <a:spLocks noGrp="1"/>
          </p:cNvSpPr>
          <p:nvPr>
            <p:ph type="title"/>
          </p:nvPr>
        </p:nvSpPr>
        <p:spPr/>
        <p:txBody>
          <a:bodyPr/>
          <a:lstStyle/>
          <a:p>
            <a:r>
              <a:rPr lang="en-US" dirty="0"/>
              <a:t>Step #2 – Estimated Costs Approvals</a:t>
            </a:r>
          </a:p>
        </p:txBody>
      </p:sp>
      <p:sp>
        <p:nvSpPr>
          <p:cNvPr id="4" name="Content Placeholder 3"/>
          <p:cNvSpPr>
            <a:spLocks noGrp="1"/>
          </p:cNvSpPr>
          <p:nvPr>
            <p:ph idx="1"/>
          </p:nvPr>
        </p:nvSpPr>
        <p:spPr>
          <a:xfrm>
            <a:off x="0" y="2020580"/>
            <a:ext cx="8696325" cy="4685020"/>
          </a:xfrm>
        </p:spPr>
        <p:txBody>
          <a:bodyPr>
            <a:normAutofit/>
          </a:bodyPr>
          <a:lstStyle/>
          <a:p>
            <a:r>
              <a:rPr lang="en-US" sz="2400" dirty="0"/>
              <a:t>Purchase orders must be submitted in Banner for the estimated costs being requested. PO #’s need to be indicated on the form.</a:t>
            </a:r>
          </a:p>
          <a:p>
            <a:pPr lvl="1"/>
            <a:r>
              <a:rPr lang="en-US" dirty="0">
                <a:solidFill>
                  <a:srgbClr val="FF0000"/>
                </a:solidFill>
              </a:rPr>
              <a:t>NOTE</a:t>
            </a:r>
            <a:r>
              <a:rPr lang="en-US" dirty="0"/>
              <a:t>: A Purchase Order needs to be created for </a:t>
            </a:r>
            <a:r>
              <a:rPr lang="en-US" dirty="0">
                <a:solidFill>
                  <a:srgbClr val="FF0000"/>
                </a:solidFill>
              </a:rPr>
              <a:t>each</a:t>
            </a:r>
            <a:r>
              <a:rPr lang="en-US" dirty="0"/>
              <a:t> </a:t>
            </a:r>
            <a:r>
              <a:rPr lang="en-US" dirty="0">
                <a:solidFill>
                  <a:srgbClr val="FF0000"/>
                </a:solidFill>
              </a:rPr>
              <a:t>vendor</a:t>
            </a:r>
            <a:r>
              <a:rPr lang="en-US" dirty="0"/>
              <a:t> to be paid </a:t>
            </a:r>
            <a:r>
              <a:rPr lang="en-US" dirty="0">
                <a:solidFill>
                  <a:srgbClr val="FF0000"/>
                </a:solidFill>
              </a:rPr>
              <a:t>IF</a:t>
            </a:r>
            <a:r>
              <a:rPr lang="en-US" dirty="0"/>
              <a:t> you are requesting prepayment. For example:</a:t>
            </a:r>
          </a:p>
          <a:p>
            <a:pPr lvl="2"/>
            <a:r>
              <a:rPr lang="en-US" dirty="0"/>
              <a:t>PO #1 – Hotel (Prepayment Requested)</a:t>
            </a:r>
          </a:p>
          <a:p>
            <a:pPr lvl="2"/>
            <a:r>
              <a:rPr lang="en-US" dirty="0"/>
              <a:t>PO #2 – Registration (Prepayment Requested)</a:t>
            </a:r>
          </a:p>
          <a:p>
            <a:pPr lvl="2"/>
            <a:r>
              <a:rPr lang="en-US" dirty="0"/>
              <a:t>PO #3 – Employee Traveling (Meal &amp; Mileage Reimbursement)</a:t>
            </a:r>
          </a:p>
          <a:p>
            <a:r>
              <a:rPr lang="en-US" sz="2400" dirty="0"/>
              <a:t>The “Claim for Absence / Travel Reimbursement” form is required even if expenses are not expected to be incurred.</a:t>
            </a:r>
          </a:p>
        </p:txBody>
      </p:sp>
      <p:pic>
        <p:nvPicPr>
          <p:cNvPr id="6" name="Picture 5">
            <a:extLst>
              <a:ext uri="{FF2B5EF4-FFF2-40B4-BE49-F238E27FC236}">
                <a16:creationId xmlns:a16="http://schemas.microsoft.com/office/drawing/2014/main" id="{AA442F64-F27C-6CF5-5F0F-84E895ABB231}"/>
              </a:ext>
            </a:extLst>
          </p:cNvPr>
          <p:cNvPicPr>
            <a:picLocks noChangeAspect="1"/>
          </p:cNvPicPr>
          <p:nvPr/>
        </p:nvPicPr>
        <p:blipFill>
          <a:blip r:embed="rId2"/>
          <a:stretch>
            <a:fillRect/>
          </a:stretch>
        </p:blipFill>
        <p:spPr>
          <a:xfrm>
            <a:off x="8595828" y="1219401"/>
            <a:ext cx="3596172" cy="2728131"/>
          </a:xfrm>
          <a:prstGeom prst="rect">
            <a:avLst/>
          </a:prstGeom>
        </p:spPr>
      </p:pic>
    </p:spTree>
    <p:extLst>
      <p:ext uri="{BB962C8B-B14F-4D97-AF65-F5344CB8AC3E}">
        <p14:creationId xmlns:p14="http://schemas.microsoft.com/office/powerpoint/2010/main" val="302213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11</a:t>
            </a:fld>
            <a:endParaRPr lang="ru-RU" dirty="0"/>
          </a:p>
        </p:txBody>
      </p:sp>
      <p:sp>
        <p:nvSpPr>
          <p:cNvPr id="3" name="Title 2"/>
          <p:cNvSpPr>
            <a:spLocks noGrp="1"/>
          </p:cNvSpPr>
          <p:nvPr>
            <p:ph type="title"/>
          </p:nvPr>
        </p:nvSpPr>
        <p:spPr/>
        <p:txBody>
          <a:bodyPr/>
          <a:lstStyle/>
          <a:p>
            <a:r>
              <a:rPr lang="en-US" dirty="0"/>
              <a:t>Step #3 –  Estimated Costs  Approvals</a:t>
            </a:r>
          </a:p>
        </p:txBody>
      </p:sp>
      <p:sp>
        <p:nvSpPr>
          <p:cNvPr id="4" name="Content Placeholder 3"/>
          <p:cNvSpPr>
            <a:spLocks noGrp="1"/>
          </p:cNvSpPr>
          <p:nvPr>
            <p:ph idx="1"/>
          </p:nvPr>
        </p:nvSpPr>
        <p:spPr/>
        <p:txBody>
          <a:bodyPr>
            <a:normAutofit/>
          </a:bodyPr>
          <a:lstStyle/>
          <a:p>
            <a:r>
              <a:rPr lang="en-US" dirty="0"/>
              <a:t>Approved travel forms with appropriate documentation are to be forwarded to the Superintendent/President’s office for final approval prior to the date of the trip.</a:t>
            </a:r>
          </a:p>
          <a:p>
            <a:r>
              <a:rPr lang="en-US" dirty="0"/>
              <a:t>If traveling outside the United States, Board approval is required. </a:t>
            </a:r>
          </a:p>
          <a:p>
            <a:r>
              <a:rPr lang="en-US" dirty="0"/>
              <a:t>Approved travel packets will be forwarded to the Business Office.</a:t>
            </a:r>
          </a:p>
        </p:txBody>
      </p:sp>
    </p:spTree>
    <p:extLst>
      <p:ext uri="{BB962C8B-B14F-4D97-AF65-F5344CB8AC3E}">
        <p14:creationId xmlns:p14="http://schemas.microsoft.com/office/powerpoint/2010/main" val="63965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12</a:t>
            </a:fld>
            <a:endParaRPr lang="ru-RU" dirty="0"/>
          </a:p>
        </p:txBody>
      </p:sp>
      <p:sp>
        <p:nvSpPr>
          <p:cNvPr id="3" name="Title 2"/>
          <p:cNvSpPr>
            <a:spLocks noGrp="1"/>
          </p:cNvSpPr>
          <p:nvPr>
            <p:ph type="title"/>
          </p:nvPr>
        </p:nvSpPr>
        <p:spPr/>
        <p:txBody>
          <a:bodyPr/>
          <a:lstStyle/>
          <a:p>
            <a:r>
              <a:rPr lang="en-US" dirty="0"/>
              <a:t>Step #4 – Estimated Costs Approvals</a:t>
            </a:r>
          </a:p>
        </p:txBody>
      </p:sp>
      <p:sp>
        <p:nvSpPr>
          <p:cNvPr id="4" name="Content Placeholder 3"/>
          <p:cNvSpPr>
            <a:spLocks noGrp="1"/>
          </p:cNvSpPr>
          <p:nvPr>
            <p:ph idx="1"/>
          </p:nvPr>
        </p:nvSpPr>
        <p:spPr>
          <a:xfrm>
            <a:off x="447675" y="2277755"/>
            <a:ext cx="11229975" cy="4089742"/>
          </a:xfrm>
        </p:spPr>
        <p:txBody>
          <a:bodyPr>
            <a:normAutofit fontScale="92500"/>
          </a:bodyPr>
          <a:lstStyle/>
          <a:p>
            <a:r>
              <a:rPr lang="en-US" dirty="0"/>
              <a:t>The Business Office will process any advanced payment requests if received within 30 days of travel &amp; purchase orders have been submitted. </a:t>
            </a:r>
          </a:p>
          <a:p>
            <a:r>
              <a:rPr lang="en-US" dirty="0"/>
              <a:t>If requesting a District Vehicle, the Business Office will forward a copy of the approved travel request form to M&amp;O for processing. The District Vehicle box must be checked under Method of Transportation.</a:t>
            </a:r>
          </a:p>
          <a:p>
            <a:r>
              <a:rPr lang="en-US" dirty="0"/>
              <a:t>The Business Office will return the approved original “Claim of Absence / Travel Reimbursement” packet to the employee traveling. The form must be returned to the Business Office after travel has been completed.</a:t>
            </a:r>
          </a:p>
          <a:p>
            <a:pPr lvl="1"/>
            <a:r>
              <a:rPr lang="en-US" dirty="0">
                <a:solidFill>
                  <a:srgbClr val="FF0000"/>
                </a:solidFill>
              </a:rPr>
              <a:t>NOTE: </a:t>
            </a:r>
            <a:r>
              <a:rPr lang="en-US" dirty="0"/>
              <a:t>Until the employee receives the original form back, their travel has not been fully processed &amp; approved. </a:t>
            </a:r>
          </a:p>
        </p:txBody>
      </p:sp>
    </p:spTree>
    <p:extLst>
      <p:ext uri="{BB962C8B-B14F-4D97-AF65-F5344CB8AC3E}">
        <p14:creationId xmlns:p14="http://schemas.microsoft.com/office/powerpoint/2010/main" val="28225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id="{98E1357B-90EC-4F60-BE24-5671EC46D030}"/>
              </a:ext>
            </a:extLst>
          </p:cNvPr>
          <p:cNvPicPr>
            <a:picLocks noGrp="1" noChangeAspect="1"/>
          </p:cNvPicPr>
          <p:nvPr>
            <p:ph type="pic" sz="quarter" idx="14"/>
          </p:nvPr>
        </p:nvPicPr>
        <p:blipFill rotWithShape="1">
          <a:blip r:embed="rId2"/>
          <a:srcRect t="13926" b="13926"/>
          <a:stretch/>
        </p:blipFill>
        <p:spPr/>
      </p:pic>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p:txBody>
          <a:bodyPr>
            <a:normAutofit fontScale="90000"/>
          </a:bodyPr>
          <a:lstStyle/>
          <a:p>
            <a:r>
              <a:rPr lang="en-US" dirty="0"/>
              <a:t>Submitting for Reimbursement</a:t>
            </a:r>
            <a:endParaRPr lang="ru-RU" dirty="0"/>
          </a:p>
        </p:txBody>
      </p:sp>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fld id="{D495E168-DA5E-4888-8D8A-92B118324C14}" type="slidenum">
              <a:rPr lang="ru-RU" smtClean="0"/>
              <a:pPr/>
              <a:t>13</a:t>
            </a:fld>
            <a:endParaRPr lang="ru-RU" dirty="0"/>
          </a:p>
        </p:txBody>
      </p:sp>
    </p:spTree>
    <p:extLst>
      <p:ext uri="{BB962C8B-B14F-4D97-AF65-F5344CB8AC3E}">
        <p14:creationId xmlns:p14="http://schemas.microsoft.com/office/powerpoint/2010/main" val="300601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14</a:t>
            </a:fld>
            <a:endParaRPr lang="ru-RU" dirty="0"/>
          </a:p>
        </p:txBody>
      </p:sp>
      <p:sp>
        <p:nvSpPr>
          <p:cNvPr id="3" name="Title 2"/>
          <p:cNvSpPr>
            <a:spLocks noGrp="1"/>
          </p:cNvSpPr>
          <p:nvPr>
            <p:ph type="title"/>
          </p:nvPr>
        </p:nvSpPr>
        <p:spPr>
          <a:xfrm>
            <a:off x="838200" y="365126"/>
            <a:ext cx="10515600" cy="961870"/>
          </a:xfrm>
        </p:spPr>
        <p:txBody>
          <a:bodyPr/>
          <a:lstStyle/>
          <a:p>
            <a:r>
              <a:rPr lang="en-US" dirty="0"/>
              <a:t>After Completed Travel</a:t>
            </a:r>
          </a:p>
        </p:txBody>
      </p:sp>
      <p:sp>
        <p:nvSpPr>
          <p:cNvPr id="4" name="Content Placeholder 3"/>
          <p:cNvSpPr>
            <a:spLocks noGrp="1"/>
          </p:cNvSpPr>
          <p:nvPr>
            <p:ph idx="1"/>
          </p:nvPr>
        </p:nvSpPr>
        <p:spPr>
          <a:xfrm>
            <a:off x="0" y="2105025"/>
            <a:ext cx="9300117" cy="4474195"/>
          </a:xfrm>
        </p:spPr>
        <p:txBody>
          <a:bodyPr>
            <a:normAutofit fontScale="85000" lnSpcReduction="20000"/>
          </a:bodyPr>
          <a:lstStyle/>
          <a:p>
            <a:r>
              <a:rPr lang="en-US" dirty="0"/>
              <a:t>After travel has been completed, the employee must record actual expenses incurred within the Actual Expenses Claimed section of the original “Claim of Absence / Travel Reimbursement” form.</a:t>
            </a:r>
          </a:p>
          <a:p>
            <a:r>
              <a:rPr lang="en-US" dirty="0"/>
              <a:t>All necessary receipts and backup are required for all reimbursable charges except for meal per diem.</a:t>
            </a:r>
          </a:p>
          <a:p>
            <a:r>
              <a:rPr lang="en-US" dirty="0"/>
              <a:t>Employee, supervisor, and Vice President must approve all final expenses.</a:t>
            </a:r>
          </a:p>
          <a:p>
            <a:r>
              <a:rPr lang="en-US" dirty="0"/>
              <a:t>Forms must be returned to the Business Office within ten (10) working days after travel has been completed.</a:t>
            </a:r>
          </a:p>
          <a:p>
            <a:r>
              <a:rPr lang="en-US" dirty="0"/>
              <a:t>No reimbursements for prior fiscal year claims will be processed after July 10</a:t>
            </a:r>
            <a:r>
              <a:rPr lang="en-US" baseline="30000" dirty="0"/>
              <a:t>th</a:t>
            </a:r>
            <a:r>
              <a:rPr lang="en-US" dirty="0"/>
              <a:t> of the succeeding fiscal year.</a:t>
            </a:r>
          </a:p>
          <a:p>
            <a:r>
              <a:rPr lang="en-US" dirty="0">
                <a:solidFill>
                  <a:srgbClr val="FF0000"/>
                </a:solidFill>
              </a:rPr>
              <a:t>NOTE</a:t>
            </a:r>
            <a:r>
              <a:rPr lang="en-US" dirty="0"/>
              <a:t>: Even if expenses were not incurred, the form must be submitted indicating travel has been completed.</a:t>
            </a:r>
          </a:p>
        </p:txBody>
      </p:sp>
      <p:pic>
        <p:nvPicPr>
          <p:cNvPr id="6" name="Picture 5">
            <a:extLst>
              <a:ext uri="{FF2B5EF4-FFF2-40B4-BE49-F238E27FC236}">
                <a16:creationId xmlns:a16="http://schemas.microsoft.com/office/drawing/2014/main" id="{D67FB859-9816-DE99-6847-4D00230D8522}"/>
              </a:ext>
            </a:extLst>
          </p:cNvPr>
          <p:cNvPicPr>
            <a:picLocks noChangeAspect="1"/>
          </p:cNvPicPr>
          <p:nvPr/>
        </p:nvPicPr>
        <p:blipFill>
          <a:blip r:embed="rId2"/>
          <a:stretch>
            <a:fillRect/>
          </a:stretch>
        </p:blipFill>
        <p:spPr>
          <a:xfrm>
            <a:off x="9389327" y="2105025"/>
            <a:ext cx="2802673" cy="3586589"/>
          </a:xfrm>
          <a:prstGeom prst="rect">
            <a:avLst/>
          </a:prstGeom>
        </p:spPr>
      </p:pic>
    </p:spTree>
    <p:extLst>
      <p:ext uri="{BB962C8B-B14F-4D97-AF65-F5344CB8AC3E}">
        <p14:creationId xmlns:p14="http://schemas.microsoft.com/office/powerpoint/2010/main" val="381231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0537E1-DC59-7CFF-7BA1-72CB1D3A480D}"/>
              </a:ext>
            </a:extLst>
          </p:cNvPr>
          <p:cNvSpPr>
            <a:spLocks noGrp="1"/>
          </p:cNvSpPr>
          <p:nvPr>
            <p:ph type="sldNum" sz="quarter" idx="10"/>
          </p:nvPr>
        </p:nvSpPr>
        <p:spPr/>
        <p:txBody>
          <a:bodyPr/>
          <a:lstStyle/>
          <a:p>
            <a:fld id="{D495E168-DA5E-4888-8D8A-92B118324C14}" type="slidenum">
              <a:rPr lang="ru-RU" smtClean="0"/>
              <a:pPr/>
              <a:t>15</a:t>
            </a:fld>
            <a:endParaRPr lang="ru-RU" dirty="0"/>
          </a:p>
        </p:txBody>
      </p:sp>
      <p:sp>
        <p:nvSpPr>
          <p:cNvPr id="3" name="Title 2">
            <a:extLst>
              <a:ext uri="{FF2B5EF4-FFF2-40B4-BE49-F238E27FC236}">
                <a16:creationId xmlns:a16="http://schemas.microsoft.com/office/drawing/2014/main" id="{72242B7F-623E-D95E-4E67-2C9F9D54B860}"/>
              </a:ext>
            </a:extLst>
          </p:cNvPr>
          <p:cNvSpPr>
            <a:spLocks noGrp="1"/>
          </p:cNvSpPr>
          <p:nvPr>
            <p:ph type="title"/>
          </p:nvPr>
        </p:nvSpPr>
        <p:spPr/>
        <p:txBody>
          <a:bodyPr/>
          <a:lstStyle/>
          <a:p>
            <a:r>
              <a:rPr lang="en-US" dirty="0"/>
              <a:t>Receipts and Back Up Documentation</a:t>
            </a:r>
          </a:p>
        </p:txBody>
      </p:sp>
      <p:sp>
        <p:nvSpPr>
          <p:cNvPr id="4" name="Content Placeholder 3">
            <a:extLst>
              <a:ext uri="{FF2B5EF4-FFF2-40B4-BE49-F238E27FC236}">
                <a16:creationId xmlns:a16="http://schemas.microsoft.com/office/drawing/2014/main" id="{216F201C-F792-E96F-BF4D-9A5DBA4A649B}"/>
              </a:ext>
            </a:extLst>
          </p:cNvPr>
          <p:cNvSpPr>
            <a:spLocks noGrp="1"/>
          </p:cNvSpPr>
          <p:nvPr>
            <p:ph idx="1"/>
          </p:nvPr>
        </p:nvSpPr>
        <p:spPr/>
        <p:txBody>
          <a:bodyPr/>
          <a:lstStyle/>
          <a:p>
            <a:r>
              <a:rPr lang="en-US" dirty="0"/>
              <a:t>Lodging – Detailed folio from hotel. The guest’s name must match the employee requesting personal or credit card reimbursement. </a:t>
            </a:r>
          </a:p>
          <a:p>
            <a:r>
              <a:rPr lang="en-US" dirty="0"/>
              <a:t>Mileage – Map indicating total miles traveled. </a:t>
            </a:r>
          </a:p>
          <a:p>
            <a:r>
              <a:rPr lang="en-US" dirty="0"/>
              <a:t>Meals – Can be claimed if not included in the attended conference/workshop.</a:t>
            </a:r>
          </a:p>
          <a:p>
            <a:pPr marL="0" indent="0">
              <a:buNone/>
            </a:pPr>
            <a:endParaRPr lang="en-US" dirty="0"/>
          </a:p>
        </p:txBody>
      </p:sp>
    </p:spTree>
    <p:extLst>
      <p:ext uri="{BB962C8B-B14F-4D97-AF65-F5344CB8AC3E}">
        <p14:creationId xmlns:p14="http://schemas.microsoft.com/office/powerpoint/2010/main" val="519571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id="{98E1357B-90EC-4F60-BE24-5671EC46D030}"/>
              </a:ext>
            </a:extLst>
          </p:cNvPr>
          <p:cNvPicPr>
            <a:picLocks noGrp="1" noChangeAspect="1"/>
          </p:cNvPicPr>
          <p:nvPr>
            <p:ph type="pic" sz="quarter" idx="14"/>
          </p:nvPr>
        </p:nvPicPr>
        <p:blipFill rotWithShape="1">
          <a:blip r:embed="rId2"/>
          <a:srcRect t="13926" b="13926"/>
          <a:stretch/>
        </p:blipFill>
        <p:spPr/>
      </p:pic>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p:txBody>
          <a:bodyPr>
            <a:normAutofit fontScale="90000"/>
          </a:bodyPr>
          <a:lstStyle/>
          <a:p>
            <a:r>
              <a:rPr lang="en-US" dirty="0"/>
              <a:t>Summary of Reimbursements</a:t>
            </a:r>
            <a:endParaRPr lang="ru-RU" dirty="0"/>
          </a:p>
        </p:txBody>
      </p:sp>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fld id="{D495E168-DA5E-4888-8D8A-92B118324C14}" type="slidenum">
              <a:rPr lang="ru-RU" smtClean="0"/>
              <a:pPr/>
              <a:t>16</a:t>
            </a:fld>
            <a:endParaRPr lang="ru-RU" dirty="0"/>
          </a:p>
        </p:txBody>
      </p:sp>
    </p:spTree>
    <p:extLst>
      <p:ext uri="{BB962C8B-B14F-4D97-AF65-F5344CB8AC3E}">
        <p14:creationId xmlns:p14="http://schemas.microsoft.com/office/powerpoint/2010/main" val="3337513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17</a:t>
            </a:fld>
            <a:endParaRPr lang="ru-RU" dirty="0"/>
          </a:p>
        </p:txBody>
      </p:sp>
      <p:sp>
        <p:nvSpPr>
          <p:cNvPr id="3" name="Title 2"/>
          <p:cNvSpPr>
            <a:spLocks noGrp="1"/>
          </p:cNvSpPr>
          <p:nvPr>
            <p:ph type="title"/>
          </p:nvPr>
        </p:nvSpPr>
        <p:spPr/>
        <p:txBody>
          <a:bodyPr/>
          <a:lstStyle/>
          <a:p>
            <a:r>
              <a:rPr lang="en-US" dirty="0"/>
              <a:t>Meal Per Diem</a:t>
            </a:r>
          </a:p>
        </p:txBody>
      </p:sp>
      <p:sp>
        <p:nvSpPr>
          <p:cNvPr id="6" name="Content Placeholder 5">
            <a:extLst>
              <a:ext uri="{FF2B5EF4-FFF2-40B4-BE49-F238E27FC236}">
                <a16:creationId xmlns:a16="http://schemas.microsoft.com/office/drawing/2014/main" id="{A05FA2ED-9B25-ADC1-F4F3-076DC7535176}"/>
              </a:ext>
            </a:extLst>
          </p:cNvPr>
          <p:cNvSpPr>
            <a:spLocks noGrp="1"/>
          </p:cNvSpPr>
          <p:nvPr>
            <p:ph idx="1"/>
          </p:nvPr>
        </p:nvSpPr>
        <p:spPr/>
        <p:txBody>
          <a:bodyPr/>
          <a:lstStyle/>
          <a:p>
            <a:r>
              <a:rPr lang="en-US" sz="2800" u="sng" dirty="0"/>
              <a:t>Per Diem Meal Rates </a:t>
            </a:r>
            <a:r>
              <a:rPr lang="en-US" sz="2800" dirty="0"/>
              <a:t>can be estimated by using the rates reflecting the U.S. General Services Administration’s annual published per diem reimbursement rate. </a:t>
            </a:r>
          </a:p>
          <a:p>
            <a:endParaRPr lang="en-US" dirty="0"/>
          </a:p>
        </p:txBody>
      </p:sp>
    </p:spTree>
    <p:extLst>
      <p:ext uri="{BB962C8B-B14F-4D97-AF65-F5344CB8AC3E}">
        <p14:creationId xmlns:p14="http://schemas.microsoft.com/office/powerpoint/2010/main" val="1117511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18</a:t>
            </a:fld>
            <a:endParaRPr lang="ru-RU" dirty="0"/>
          </a:p>
        </p:txBody>
      </p:sp>
      <p:sp>
        <p:nvSpPr>
          <p:cNvPr id="3" name="Title 2"/>
          <p:cNvSpPr>
            <a:spLocks noGrp="1"/>
          </p:cNvSpPr>
          <p:nvPr>
            <p:ph type="title"/>
          </p:nvPr>
        </p:nvSpPr>
        <p:spPr/>
        <p:txBody>
          <a:bodyPr/>
          <a:lstStyle/>
          <a:p>
            <a:r>
              <a:rPr lang="en-US" dirty="0"/>
              <a:t>Ground Transportation</a:t>
            </a:r>
          </a:p>
        </p:txBody>
      </p:sp>
      <p:sp>
        <p:nvSpPr>
          <p:cNvPr id="4" name="Content Placeholder 3"/>
          <p:cNvSpPr>
            <a:spLocks noGrp="1"/>
          </p:cNvSpPr>
          <p:nvPr>
            <p:ph idx="1"/>
          </p:nvPr>
        </p:nvSpPr>
        <p:spPr/>
        <p:txBody>
          <a:bodyPr>
            <a:normAutofit fontScale="92500" lnSpcReduction="20000"/>
          </a:bodyPr>
          <a:lstStyle/>
          <a:p>
            <a:r>
              <a:rPr lang="en-US" dirty="0"/>
              <a:t>District/Personal Vehicle:</a:t>
            </a:r>
          </a:p>
          <a:p>
            <a:pPr lvl="1"/>
            <a:r>
              <a:rPr lang="en-US" dirty="0"/>
              <a:t>Use of a District fleet vehicle is encouraged but not mandatory. </a:t>
            </a:r>
          </a:p>
          <a:p>
            <a:pPr lvl="1"/>
            <a:r>
              <a:rPr lang="en-US" dirty="0"/>
              <a:t>Transportation method must be indicated on the travel request form.</a:t>
            </a:r>
          </a:p>
          <a:p>
            <a:pPr lvl="2"/>
            <a:r>
              <a:rPr lang="en-US" dirty="0"/>
              <a:t>District Vehicles – Gas Expenses are reimbursed if the District gas card is not used (Receipts Required)</a:t>
            </a:r>
          </a:p>
          <a:p>
            <a:pPr lvl="2"/>
            <a:r>
              <a:rPr lang="en-US" dirty="0"/>
              <a:t>Personal Vehicles – Mileage is paid at the current approved IRS rate (Round trip Mileage Route Map required).</a:t>
            </a:r>
          </a:p>
          <a:p>
            <a:r>
              <a:rPr lang="en-US" dirty="0"/>
              <a:t>Rental Car: </a:t>
            </a:r>
          </a:p>
          <a:p>
            <a:pPr lvl="1"/>
            <a:r>
              <a:rPr lang="en-US" dirty="0"/>
              <a:t>Use of a rental vehicle must be itemized on the travel request form. (Receipts required).</a:t>
            </a:r>
          </a:p>
          <a:p>
            <a:r>
              <a:rPr lang="en-US" dirty="0"/>
              <a:t>Public Transportation:</a:t>
            </a:r>
          </a:p>
          <a:p>
            <a:pPr lvl="1"/>
            <a:r>
              <a:rPr lang="en-US" dirty="0"/>
              <a:t>Taxi, bus, ferry, shuttle, metro fares, and other forms of public ground transportation are reimbursable when it is necessary. (Receipts required).</a:t>
            </a:r>
          </a:p>
        </p:txBody>
      </p:sp>
    </p:spTree>
    <p:extLst>
      <p:ext uri="{BB962C8B-B14F-4D97-AF65-F5344CB8AC3E}">
        <p14:creationId xmlns:p14="http://schemas.microsoft.com/office/powerpoint/2010/main" val="176196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19</a:t>
            </a:fld>
            <a:endParaRPr lang="ru-RU" dirty="0"/>
          </a:p>
        </p:txBody>
      </p:sp>
      <p:sp>
        <p:nvSpPr>
          <p:cNvPr id="3" name="Title 2"/>
          <p:cNvSpPr>
            <a:spLocks noGrp="1"/>
          </p:cNvSpPr>
          <p:nvPr>
            <p:ph type="title"/>
          </p:nvPr>
        </p:nvSpPr>
        <p:spPr/>
        <p:txBody>
          <a:bodyPr/>
          <a:lstStyle/>
          <a:p>
            <a:r>
              <a:rPr lang="en-US" dirty="0"/>
              <a:t>Air Transportation</a:t>
            </a:r>
          </a:p>
        </p:txBody>
      </p:sp>
      <p:sp>
        <p:nvSpPr>
          <p:cNvPr id="4" name="Content Placeholder 3"/>
          <p:cNvSpPr>
            <a:spLocks noGrp="1"/>
          </p:cNvSpPr>
          <p:nvPr>
            <p:ph idx="1"/>
          </p:nvPr>
        </p:nvSpPr>
        <p:spPr/>
        <p:txBody>
          <a:bodyPr>
            <a:normAutofit/>
          </a:bodyPr>
          <a:lstStyle/>
          <a:p>
            <a:r>
              <a:rPr lang="en-US" dirty="0"/>
              <a:t>Lowest available airfare in coach or economy class tickets that reasonably meets District travel needs for domestic and international flights.</a:t>
            </a:r>
          </a:p>
          <a:p>
            <a:r>
              <a:rPr lang="en-US" dirty="0"/>
              <a:t>Encouraged to book flights at least 14 days in advance to avoid premium pricing. </a:t>
            </a:r>
          </a:p>
          <a:p>
            <a:r>
              <a:rPr lang="en-US" dirty="0"/>
              <a:t>Non-Reimbursable:</a:t>
            </a:r>
          </a:p>
          <a:p>
            <a:pPr lvl="1"/>
            <a:r>
              <a:rPr lang="en-US" dirty="0"/>
              <a:t>Upgraded seating resulting in a higher-priced coach ticket.</a:t>
            </a:r>
          </a:p>
          <a:p>
            <a:pPr lvl="1"/>
            <a:r>
              <a:rPr lang="en-US" dirty="0"/>
              <a:t>Additional costs associated with changing the originally booked ticket for the convenience of the employee. </a:t>
            </a:r>
          </a:p>
        </p:txBody>
      </p:sp>
    </p:spTree>
    <p:extLst>
      <p:ext uri="{BB962C8B-B14F-4D97-AF65-F5344CB8AC3E}">
        <p14:creationId xmlns:p14="http://schemas.microsoft.com/office/powerpoint/2010/main" val="335885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2</a:t>
            </a:fld>
            <a:endParaRPr lang="ru-RU" dirty="0"/>
          </a:p>
        </p:txBody>
      </p:sp>
      <p:sp>
        <p:nvSpPr>
          <p:cNvPr id="3" name="Title 2"/>
          <p:cNvSpPr>
            <a:spLocks noGrp="1"/>
          </p:cNvSpPr>
          <p:nvPr>
            <p:ph type="title"/>
          </p:nvPr>
        </p:nvSpPr>
        <p:spPr/>
        <p:txBody>
          <a:bodyPr/>
          <a:lstStyle/>
          <a:p>
            <a:r>
              <a:rPr lang="en-US" dirty="0"/>
              <a:t>Content Covered Today</a:t>
            </a:r>
          </a:p>
        </p:txBody>
      </p:sp>
      <p:sp>
        <p:nvSpPr>
          <p:cNvPr id="4" name="Content Placeholder 3"/>
          <p:cNvSpPr>
            <a:spLocks noGrp="1"/>
          </p:cNvSpPr>
          <p:nvPr>
            <p:ph idx="1"/>
          </p:nvPr>
        </p:nvSpPr>
        <p:spPr/>
        <p:txBody>
          <a:bodyPr/>
          <a:lstStyle/>
          <a:p>
            <a:r>
              <a:rPr lang="en-US" dirty="0"/>
              <a:t>Travel Guidelines</a:t>
            </a:r>
          </a:p>
          <a:p>
            <a:r>
              <a:rPr lang="en-US" dirty="0"/>
              <a:t>Required Approval</a:t>
            </a:r>
          </a:p>
          <a:p>
            <a:r>
              <a:rPr lang="en-US" dirty="0"/>
              <a:t>Summary of Reimbursable Expenses</a:t>
            </a:r>
          </a:p>
          <a:p>
            <a:r>
              <a:rPr lang="en-US" dirty="0"/>
              <a:t>Summary of Non-Reimbursable Expenses</a:t>
            </a:r>
          </a:p>
          <a:p>
            <a:r>
              <a:rPr lang="en-US" dirty="0"/>
              <a:t>Student Travel</a:t>
            </a:r>
          </a:p>
          <a:p>
            <a:r>
              <a:rPr lang="en-US" dirty="0"/>
              <a:t>Field Trip Travel</a:t>
            </a:r>
          </a:p>
        </p:txBody>
      </p:sp>
    </p:spTree>
    <p:extLst>
      <p:ext uri="{BB962C8B-B14F-4D97-AF65-F5344CB8AC3E}">
        <p14:creationId xmlns:p14="http://schemas.microsoft.com/office/powerpoint/2010/main" val="4843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20</a:t>
            </a:fld>
            <a:endParaRPr lang="ru-RU" dirty="0"/>
          </a:p>
        </p:txBody>
      </p:sp>
      <p:sp>
        <p:nvSpPr>
          <p:cNvPr id="3" name="Title 2"/>
          <p:cNvSpPr>
            <a:spLocks noGrp="1"/>
          </p:cNvSpPr>
          <p:nvPr>
            <p:ph type="title"/>
          </p:nvPr>
        </p:nvSpPr>
        <p:spPr/>
        <p:txBody>
          <a:bodyPr/>
          <a:lstStyle/>
          <a:p>
            <a:r>
              <a:rPr lang="en-US" dirty="0"/>
              <a:t>Lodging</a:t>
            </a:r>
          </a:p>
        </p:txBody>
      </p:sp>
      <p:sp>
        <p:nvSpPr>
          <p:cNvPr id="4" name="Content Placeholder 3"/>
          <p:cNvSpPr>
            <a:spLocks noGrp="1"/>
          </p:cNvSpPr>
          <p:nvPr>
            <p:ph idx="1"/>
          </p:nvPr>
        </p:nvSpPr>
        <p:spPr/>
        <p:txBody>
          <a:bodyPr>
            <a:normAutofit/>
          </a:bodyPr>
          <a:lstStyle/>
          <a:p>
            <a:r>
              <a:rPr lang="en-US" dirty="0"/>
              <a:t>Allowable when travel is forty (40) miles or more from the traveler’s home or primary worksite.</a:t>
            </a:r>
          </a:p>
          <a:p>
            <a:r>
              <a:rPr lang="en-US" dirty="0"/>
              <a:t>Reasonable, single occupancy, standard business room rates, or limited to conference room rate when the conference provides hotel rates.</a:t>
            </a:r>
          </a:p>
          <a:p>
            <a:r>
              <a:rPr lang="en-US" dirty="0"/>
              <a:t>Lodging costs only for the appropriate and reasonable amount of time to conduct official business will be reimbursed. </a:t>
            </a:r>
          </a:p>
        </p:txBody>
      </p:sp>
    </p:spTree>
    <p:extLst>
      <p:ext uri="{BB962C8B-B14F-4D97-AF65-F5344CB8AC3E}">
        <p14:creationId xmlns:p14="http://schemas.microsoft.com/office/powerpoint/2010/main" val="193118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id="{98E1357B-90EC-4F60-BE24-5671EC46D030}"/>
              </a:ext>
            </a:extLst>
          </p:cNvPr>
          <p:cNvPicPr>
            <a:picLocks noGrp="1" noChangeAspect="1"/>
          </p:cNvPicPr>
          <p:nvPr>
            <p:ph type="pic" sz="quarter" idx="14"/>
          </p:nvPr>
        </p:nvPicPr>
        <p:blipFill rotWithShape="1">
          <a:blip r:embed="rId2"/>
          <a:srcRect t="13926" b="13926"/>
          <a:stretch/>
        </p:blipFill>
        <p:spPr/>
      </p:pic>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a:xfrm>
            <a:off x="257176" y="1033272"/>
            <a:ext cx="5581650" cy="782638"/>
          </a:xfrm>
        </p:spPr>
        <p:txBody>
          <a:bodyPr>
            <a:normAutofit fontScale="90000"/>
          </a:bodyPr>
          <a:lstStyle/>
          <a:p>
            <a:r>
              <a:rPr lang="en-US" dirty="0"/>
              <a:t>Summary of Non -Reimbursements</a:t>
            </a:r>
            <a:endParaRPr lang="ru-RU" dirty="0"/>
          </a:p>
        </p:txBody>
      </p:sp>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fld id="{D495E168-DA5E-4888-8D8A-92B118324C14}" type="slidenum">
              <a:rPr lang="ru-RU" smtClean="0"/>
              <a:pPr/>
              <a:t>21</a:t>
            </a:fld>
            <a:endParaRPr lang="ru-RU" dirty="0"/>
          </a:p>
        </p:txBody>
      </p:sp>
    </p:spTree>
    <p:extLst>
      <p:ext uri="{BB962C8B-B14F-4D97-AF65-F5344CB8AC3E}">
        <p14:creationId xmlns:p14="http://schemas.microsoft.com/office/powerpoint/2010/main" val="1986089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22</a:t>
            </a:fld>
            <a:endParaRPr lang="ru-RU" dirty="0"/>
          </a:p>
        </p:txBody>
      </p:sp>
      <p:sp>
        <p:nvSpPr>
          <p:cNvPr id="3" name="Title 2"/>
          <p:cNvSpPr>
            <a:spLocks noGrp="1"/>
          </p:cNvSpPr>
          <p:nvPr>
            <p:ph type="title"/>
          </p:nvPr>
        </p:nvSpPr>
        <p:spPr/>
        <p:txBody>
          <a:bodyPr/>
          <a:lstStyle/>
          <a:p>
            <a:r>
              <a:rPr lang="en-US" dirty="0"/>
              <a:t>Some Examples Include:</a:t>
            </a:r>
          </a:p>
        </p:txBody>
      </p:sp>
      <p:sp>
        <p:nvSpPr>
          <p:cNvPr id="4" name="Content Placeholder 3"/>
          <p:cNvSpPr>
            <a:spLocks noGrp="1"/>
          </p:cNvSpPr>
          <p:nvPr>
            <p:ph idx="1"/>
          </p:nvPr>
        </p:nvSpPr>
        <p:spPr>
          <a:xfrm>
            <a:off x="533399" y="2171700"/>
            <a:ext cx="11058525" cy="4321175"/>
          </a:xfrm>
        </p:spPr>
        <p:txBody>
          <a:bodyPr>
            <a:normAutofit fontScale="92500" lnSpcReduction="10000"/>
          </a:bodyPr>
          <a:lstStyle/>
          <a:p>
            <a:r>
              <a:rPr lang="en-US" dirty="0"/>
              <a:t>Reimbursable expenses without proper receipts and documentation.</a:t>
            </a:r>
          </a:p>
          <a:p>
            <a:r>
              <a:rPr lang="en-US" dirty="0"/>
              <a:t>Alcoholic beverages.</a:t>
            </a:r>
          </a:p>
          <a:p>
            <a:r>
              <a:rPr lang="en-US" dirty="0"/>
              <a:t>Entertainment expenses, movie rentals, and other luxury items similar in nature.</a:t>
            </a:r>
          </a:p>
          <a:p>
            <a:r>
              <a:rPr lang="en-US" dirty="0"/>
              <a:t>Upgrades to hotel rooms and airfare.</a:t>
            </a:r>
          </a:p>
          <a:p>
            <a:r>
              <a:rPr lang="en-US" dirty="0"/>
              <a:t>Traffic or parking citations.</a:t>
            </a:r>
          </a:p>
          <a:p>
            <a:r>
              <a:rPr lang="en-US" dirty="0"/>
              <a:t>Lodging in excess of the reasonable time to travel to and from the meeting destination to conduct official business.</a:t>
            </a:r>
          </a:p>
          <a:p>
            <a:r>
              <a:rPr lang="en-US" dirty="0"/>
              <a:t>Dining expenses when such meals are included in the conference or meeting fee.</a:t>
            </a:r>
          </a:p>
        </p:txBody>
      </p:sp>
    </p:spTree>
    <p:extLst>
      <p:ext uri="{BB962C8B-B14F-4D97-AF65-F5344CB8AC3E}">
        <p14:creationId xmlns:p14="http://schemas.microsoft.com/office/powerpoint/2010/main" val="384918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id="{98E1357B-90EC-4F60-BE24-5671EC46D030}"/>
              </a:ext>
            </a:extLst>
          </p:cNvPr>
          <p:cNvPicPr>
            <a:picLocks noGrp="1" noChangeAspect="1"/>
          </p:cNvPicPr>
          <p:nvPr>
            <p:ph type="pic" sz="quarter" idx="14"/>
          </p:nvPr>
        </p:nvPicPr>
        <p:blipFill rotWithShape="1">
          <a:blip r:embed="rId2"/>
          <a:srcRect t="13926" b="13926"/>
          <a:stretch/>
        </p:blipFill>
        <p:spPr/>
      </p:pic>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p:txBody>
          <a:bodyPr>
            <a:normAutofit fontScale="90000"/>
          </a:bodyPr>
          <a:lstStyle/>
          <a:p>
            <a:r>
              <a:rPr lang="en-US" dirty="0"/>
              <a:t>Other Travel Types</a:t>
            </a:r>
            <a:endParaRPr lang="ru-RU" dirty="0"/>
          </a:p>
        </p:txBody>
      </p:sp>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fld id="{D495E168-DA5E-4888-8D8A-92B118324C14}" type="slidenum">
              <a:rPr lang="ru-RU" smtClean="0"/>
              <a:pPr/>
              <a:t>23</a:t>
            </a:fld>
            <a:endParaRPr lang="ru-RU" dirty="0"/>
          </a:p>
        </p:txBody>
      </p:sp>
    </p:spTree>
    <p:extLst>
      <p:ext uri="{BB962C8B-B14F-4D97-AF65-F5344CB8AC3E}">
        <p14:creationId xmlns:p14="http://schemas.microsoft.com/office/powerpoint/2010/main" val="1246142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24</a:t>
            </a:fld>
            <a:endParaRPr lang="ru-RU" dirty="0"/>
          </a:p>
        </p:txBody>
      </p:sp>
      <p:sp>
        <p:nvSpPr>
          <p:cNvPr id="3" name="Title 2"/>
          <p:cNvSpPr>
            <a:spLocks noGrp="1"/>
          </p:cNvSpPr>
          <p:nvPr>
            <p:ph type="title"/>
          </p:nvPr>
        </p:nvSpPr>
        <p:spPr/>
        <p:txBody>
          <a:bodyPr/>
          <a:lstStyle/>
          <a:p>
            <a:r>
              <a:rPr lang="en-US" dirty="0"/>
              <a:t>Student Travel:</a:t>
            </a:r>
          </a:p>
        </p:txBody>
      </p:sp>
      <p:sp>
        <p:nvSpPr>
          <p:cNvPr id="4" name="Content Placeholder 3"/>
          <p:cNvSpPr>
            <a:spLocks noGrp="1"/>
          </p:cNvSpPr>
          <p:nvPr>
            <p:ph idx="1"/>
          </p:nvPr>
        </p:nvSpPr>
        <p:spPr/>
        <p:txBody>
          <a:bodyPr>
            <a:normAutofit/>
          </a:bodyPr>
          <a:lstStyle/>
          <a:p>
            <a:r>
              <a:rPr lang="en-US" dirty="0"/>
              <a:t>A student who is traveling on behalf of the District shall follow the same parameters set for a District employee. </a:t>
            </a:r>
          </a:p>
          <a:p>
            <a:r>
              <a:rPr lang="en-US" dirty="0"/>
              <a:t>The Student is also required to sign and submit a “Student or Participant Waivers” form to the appropriate Vice President or designee prior to the travel date.</a:t>
            </a:r>
          </a:p>
        </p:txBody>
      </p:sp>
    </p:spTree>
    <p:extLst>
      <p:ext uri="{BB962C8B-B14F-4D97-AF65-F5344CB8AC3E}">
        <p14:creationId xmlns:p14="http://schemas.microsoft.com/office/powerpoint/2010/main" val="290791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25</a:t>
            </a:fld>
            <a:endParaRPr lang="ru-RU" dirty="0"/>
          </a:p>
        </p:txBody>
      </p:sp>
      <p:sp>
        <p:nvSpPr>
          <p:cNvPr id="3" name="Title 2"/>
          <p:cNvSpPr>
            <a:spLocks noGrp="1"/>
          </p:cNvSpPr>
          <p:nvPr>
            <p:ph type="title"/>
          </p:nvPr>
        </p:nvSpPr>
        <p:spPr/>
        <p:txBody>
          <a:bodyPr/>
          <a:lstStyle/>
          <a:p>
            <a:r>
              <a:rPr lang="en-US" dirty="0"/>
              <a:t>Field Trip Travel:</a:t>
            </a:r>
          </a:p>
        </p:txBody>
      </p:sp>
      <p:sp>
        <p:nvSpPr>
          <p:cNvPr id="4" name="Content Placeholder 3"/>
          <p:cNvSpPr>
            <a:spLocks noGrp="1"/>
          </p:cNvSpPr>
          <p:nvPr>
            <p:ph idx="1"/>
          </p:nvPr>
        </p:nvSpPr>
        <p:spPr/>
        <p:txBody>
          <a:bodyPr>
            <a:normAutofit/>
          </a:bodyPr>
          <a:lstStyle/>
          <a:p>
            <a:r>
              <a:rPr lang="en-US" dirty="0"/>
              <a:t>Field trips shall follow the same parameters set for a District employee travel requirements except in regards to the following:</a:t>
            </a:r>
          </a:p>
          <a:p>
            <a:pPr lvl="1"/>
            <a:r>
              <a:rPr lang="en-US" dirty="0"/>
              <a:t>Transportation reimbursements are only eligible with an approved District vehicle request. If a student elects to use their personal vehicle as a mode of transportation, mileage may not be claimed.</a:t>
            </a:r>
          </a:p>
          <a:p>
            <a:pPr lvl="1"/>
            <a:r>
              <a:rPr lang="en-US" dirty="0"/>
              <a:t>Field Trips are ineligible for a claim for meal per diem rates.</a:t>
            </a:r>
          </a:p>
          <a:p>
            <a:pPr lvl="1"/>
            <a:r>
              <a:rPr lang="en-US" dirty="0"/>
              <a:t>All students participating must sign and submit a “Student or Participant Waivers” form to the appropriate VP prior to the travel date.</a:t>
            </a:r>
          </a:p>
          <a:p>
            <a:pPr lvl="1"/>
            <a:r>
              <a:rPr lang="en-US" dirty="0"/>
              <a:t>Only students, faculty, and TC employees associated with the course names on the field trip may attend the excursion.</a:t>
            </a:r>
          </a:p>
        </p:txBody>
      </p:sp>
    </p:spTree>
    <p:extLst>
      <p:ext uri="{BB962C8B-B14F-4D97-AF65-F5344CB8AC3E}">
        <p14:creationId xmlns:p14="http://schemas.microsoft.com/office/powerpoint/2010/main" val="350769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Low Angle View of Office Building Against Blue Sky">
            <a:extLst>
              <a:ext uri="{FF2B5EF4-FFF2-40B4-BE49-F238E27FC236}">
                <a16:creationId xmlns:a16="http://schemas.microsoft.com/office/drawing/2014/main" id="{40946D55-3A70-4E32-99AB-8D71063AAEDE}"/>
              </a:ext>
            </a:extLst>
          </p:cNvPr>
          <p:cNvPicPr>
            <a:picLocks noGrp="1" noChangeAspect="1"/>
          </p:cNvPicPr>
          <p:nvPr>
            <p:ph type="pic" sz="quarter" idx="26"/>
          </p:nvPr>
        </p:nvPicPr>
        <p:blipFill rotWithShape="1">
          <a:blip r:embed="rId2"/>
          <a:srcRect l="2749" r="2749"/>
          <a:stretch/>
        </p:blipFill>
        <p:spPr/>
      </p:pic>
      <p:sp>
        <p:nvSpPr>
          <p:cNvPr id="2" name="Title 1">
            <a:extLst>
              <a:ext uri="{FF2B5EF4-FFF2-40B4-BE49-F238E27FC236}">
                <a16:creationId xmlns:a16="http://schemas.microsoft.com/office/drawing/2014/main" id="{D110F751-9975-4653-9855-BA1C7499B75F}"/>
              </a:ext>
            </a:extLst>
          </p:cNvPr>
          <p:cNvSpPr>
            <a:spLocks noGrp="1"/>
          </p:cNvSpPr>
          <p:nvPr>
            <p:ph type="title"/>
          </p:nvPr>
        </p:nvSpPr>
        <p:spPr/>
        <p:txBody>
          <a:bodyPr/>
          <a:lstStyle/>
          <a:p>
            <a:r>
              <a:rPr lang="en-US" dirty="0"/>
              <a:t>THANK</a:t>
            </a:r>
            <a:br>
              <a:rPr lang="en-US" dirty="0"/>
            </a:br>
            <a:r>
              <a:rPr lang="en-US" dirty="0"/>
              <a:t>YOU!</a:t>
            </a:r>
            <a:endParaRPr lang="ru-RU" dirty="0"/>
          </a:p>
        </p:txBody>
      </p:sp>
      <p:sp>
        <p:nvSpPr>
          <p:cNvPr id="3" name="Text Placeholder 2">
            <a:extLst>
              <a:ext uri="{FF2B5EF4-FFF2-40B4-BE49-F238E27FC236}">
                <a16:creationId xmlns:a16="http://schemas.microsoft.com/office/drawing/2014/main" id="{83BBFE92-CA4F-4673-B4D5-7FFF88E819E8}"/>
              </a:ext>
            </a:extLst>
          </p:cNvPr>
          <p:cNvSpPr>
            <a:spLocks noGrp="1"/>
          </p:cNvSpPr>
          <p:nvPr>
            <p:ph type="body" sz="quarter" idx="13"/>
          </p:nvPr>
        </p:nvSpPr>
        <p:spPr>
          <a:xfrm>
            <a:off x="6345044" y="3675708"/>
            <a:ext cx="5754029" cy="1101897"/>
          </a:xfrm>
        </p:spPr>
        <p:txBody>
          <a:bodyPr/>
          <a:lstStyle/>
          <a:p>
            <a:r>
              <a:rPr lang="en-US" dirty="0"/>
              <a:t>Administrative Services/Fiscal Services</a:t>
            </a:r>
            <a:endParaRPr lang="ru-RU" dirty="0"/>
          </a:p>
        </p:txBody>
      </p:sp>
      <p:sp>
        <p:nvSpPr>
          <p:cNvPr id="7" name="Text Placeholder 6">
            <a:extLst>
              <a:ext uri="{FF2B5EF4-FFF2-40B4-BE49-F238E27FC236}">
                <a16:creationId xmlns:a16="http://schemas.microsoft.com/office/drawing/2014/main" id="{422606DA-F5C0-4FBD-930A-04C47E7F7751}"/>
              </a:ext>
            </a:extLst>
          </p:cNvPr>
          <p:cNvSpPr>
            <a:spLocks noGrp="1"/>
          </p:cNvSpPr>
          <p:nvPr>
            <p:ph type="body" sz="quarter" idx="23"/>
          </p:nvPr>
        </p:nvSpPr>
        <p:spPr/>
        <p:txBody>
          <a:bodyPr/>
          <a:lstStyle/>
          <a:p>
            <a:r>
              <a:rPr lang="en-US" dirty="0"/>
              <a:t>Phone</a:t>
            </a:r>
            <a:endParaRPr lang="ru-RU" dirty="0"/>
          </a:p>
        </p:txBody>
      </p:sp>
      <p:sp>
        <p:nvSpPr>
          <p:cNvPr id="6" name="Text Placeholder 5">
            <a:extLst>
              <a:ext uri="{FF2B5EF4-FFF2-40B4-BE49-F238E27FC236}">
                <a16:creationId xmlns:a16="http://schemas.microsoft.com/office/drawing/2014/main" id="{E976F3E4-0E67-4891-8B94-6441620D8B71}"/>
              </a:ext>
            </a:extLst>
          </p:cNvPr>
          <p:cNvSpPr>
            <a:spLocks noGrp="1"/>
          </p:cNvSpPr>
          <p:nvPr>
            <p:ph type="body" sz="quarter" idx="22"/>
          </p:nvPr>
        </p:nvSpPr>
        <p:spPr/>
        <p:txBody>
          <a:bodyPr/>
          <a:lstStyle/>
          <a:p>
            <a:r>
              <a:rPr lang="en-US" dirty="0"/>
              <a:t>661-763-7853</a:t>
            </a:r>
            <a:endParaRPr lang="ru-RU" dirty="0"/>
          </a:p>
        </p:txBody>
      </p:sp>
    </p:spTree>
    <p:extLst>
      <p:ext uri="{BB962C8B-B14F-4D97-AF65-F5344CB8AC3E}">
        <p14:creationId xmlns:p14="http://schemas.microsoft.com/office/powerpoint/2010/main" val="2314201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id="{98E1357B-90EC-4F60-BE24-5671EC46D030}"/>
              </a:ext>
            </a:extLst>
          </p:cNvPr>
          <p:cNvPicPr>
            <a:picLocks noGrp="1" noChangeAspect="1"/>
          </p:cNvPicPr>
          <p:nvPr>
            <p:ph type="pic" sz="quarter" idx="14"/>
          </p:nvPr>
        </p:nvPicPr>
        <p:blipFill rotWithShape="1">
          <a:blip r:embed="rId2"/>
          <a:srcRect t="13926" b="13926"/>
          <a:stretch/>
        </p:blipFill>
        <p:spPr/>
      </p:pic>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p:txBody>
          <a:bodyPr>
            <a:normAutofit fontScale="90000"/>
          </a:bodyPr>
          <a:lstStyle/>
          <a:p>
            <a:r>
              <a:rPr lang="en-US" dirty="0"/>
              <a:t>Travel Guidelines</a:t>
            </a:r>
            <a:endParaRPr lang="ru-RU" dirty="0"/>
          </a:p>
        </p:txBody>
      </p:sp>
      <p:sp>
        <p:nvSpPr>
          <p:cNvPr id="5" name="Text Placeholder 4">
            <a:extLst>
              <a:ext uri="{FF2B5EF4-FFF2-40B4-BE49-F238E27FC236}">
                <a16:creationId xmlns:a16="http://schemas.microsoft.com/office/drawing/2014/main" id="{02A2A374-6D41-4D06-9363-30924664025A}"/>
              </a:ext>
            </a:extLst>
          </p:cNvPr>
          <p:cNvSpPr>
            <a:spLocks noGrp="1"/>
          </p:cNvSpPr>
          <p:nvPr>
            <p:ph type="body" sz="quarter" idx="13"/>
          </p:nvPr>
        </p:nvSpPr>
        <p:spPr/>
        <p:txBody>
          <a:bodyPr/>
          <a:lstStyle/>
          <a:p>
            <a:r>
              <a:rPr lang="en-US" dirty="0"/>
              <a:t>Overall Guidelines to keep in mind when requesting travel.</a:t>
            </a:r>
            <a:endParaRPr lang="ru-RU" dirty="0"/>
          </a:p>
        </p:txBody>
      </p:sp>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fld id="{D495E168-DA5E-4888-8D8A-92B118324C14}" type="slidenum">
              <a:rPr lang="ru-RU" smtClean="0"/>
              <a:pPr/>
              <a:t>3</a:t>
            </a:fld>
            <a:endParaRPr lang="ru-RU" dirty="0"/>
          </a:p>
        </p:txBody>
      </p:sp>
    </p:spTree>
    <p:extLst>
      <p:ext uri="{BB962C8B-B14F-4D97-AF65-F5344CB8AC3E}">
        <p14:creationId xmlns:p14="http://schemas.microsoft.com/office/powerpoint/2010/main" val="1106630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4</a:t>
            </a:fld>
            <a:endParaRPr lang="ru-RU" dirty="0"/>
          </a:p>
        </p:txBody>
      </p:sp>
      <p:sp>
        <p:nvSpPr>
          <p:cNvPr id="3" name="Title 2"/>
          <p:cNvSpPr>
            <a:spLocks noGrp="1"/>
          </p:cNvSpPr>
          <p:nvPr>
            <p:ph type="title"/>
          </p:nvPr>
        </p:nvSpPr>
        <p:spPr/>
        <p:txBody>
          <a:bodyPr/>
          <a:lstStyle/>
          <a:p>
            <a:r>
              <a:rPr lang="en-US" dirty="0"/>
              <a:t>Travel Guidelines</a:t>
            </a:r>
          </a:p>
        </p:txBody>
      </p:sp>
      <p:sp>
        <p:nvSpPr>
          <p:cNvPr id="4" name="Content Placeholder 3"/>
          <p:cNvSpPr>
            <a:spLocks noGrp="1"/>
          </p:cNvSpPr>
          <p:nvPr>
            <p:ph idx="1"/>
          </p:nvPr>
        </p:nvSpPr>
        <p:spPr/>
        <p:txBody>
          <a:bodyPr>
            <a:normAutofit/>
          </a:bodyPr>
          <a:lstStyle/>
          <a:p>
            <a:r>
              <a:rPr lang="en-US" dirty="0"/>
              <a:t>All Travel requests require the approval of the immediate supervisor, department Vice President, and Superintendent/President prior to the employee traveling.</a:t>
            </a:r>
          </a:p>
          <a:p>
            <a:r>
              <a:rPr lang="en-US" dirty="0"/>
              <a:t>Any travel request outside the United States requires Board of Trustee approval.</a:t>
            </a:r>
          </a:p>
          <a:p>
            <a:r>
              <a:rPr lang="en-US" dirty="0"/>
              <a:t>Employees are expected to exercise prudent judgment when incurring travel expenses. Excess &amp; unnecessary expenses will not be approved or reimbursed.</a:t>
            </a:r>
          </a:p>
        </p:txBody>
      </p:sp>
    </p:spTree>
    <p:extLst>
      <p:ext uri="{BB962C8B-B14F-4D97-AF65-F5344CB8AC3E}">
        <p14:creationId xmlns:p14="http://schemas.microsoft.com/office/powerpoint/2010/main" val="209559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5</a:t>
            </a:fld>
            <a:endParaRPr lang="ru-RU" dirty="0"/>
          </a:p>
        </p:txBody>
      </p:sp>
      <p:sp>
        <p:nvSpPr>
          <p:cNvPr id="3" name="Title 2"/>
          <p:cNvSpPr>
            <a:spLocks noGrp="1"/>
          </p:cNvSpPr>
          <p:nvPr>
            <p:ph type="title"/>
          </p:nvPr>
        </p:nvSpPr>
        <p:spPr/>
        <p:txBody>
          <a:bodyPr/>
          <a:lstStyle/>
          <a:p>
            <a:r>
              <a:rPr lang="en-US" dirty="0"/>
              <a:t>Travel Guidelines</a:t>
            </a:r>
          </a:p>
        </p:txBody>
      </p:sp>
      <p:sp>
        <p:nvSpPr>
          <p:cNvPr id="4" name="Content Placeholder 3"/>
          <p:cNvSpPr>
            <a:spLocks noGrp="1"/>
          </p:cNvSpPr>
          <p:nvPr>
            <p:ph idx="1"/>
          </p:nvPr>
        </p:nvSpPr>
        <p:spPr/>
        <p:txBody>
          <a:bodyPr>
            <a:normAutofit/>
          </a:bodyPr>
          <a:lstStyle/>
          <a:p>
            <a:r>
              <a:rPr lang="en-US" dirty="0"/>
              <a:t>Expenses should be paid by the employee and reimbursed by the District. Receipts are required for all reimbursable charges, except for meals. </a:t>
            </a:r>
          </a:p>
          <a:p>
            <a:r>
              <a:rPr lang="en-US" dirty="0"/>
              <a:t>Employees may be required to submit a trip report along with their final claimed expenses. </a:t>
            </a:r>
          </a:p>
          <a:p>
            <a:r>
              <a:rPr lang="en-US" dirty="0"/>
              <a:t>Employees who cannot attend are responsible for canceling lodging, conference registration, and airfare. Failure to comply could result in personal liability for all non-cancelled charges.</a:t>
            </a:r>
          </a:p>
        </p:txBody>
      </p:sp>
    </p:spTree>
    <p:extLst>
      <p:ext uri="{BB962C8B-B14F-4D97-AF65-F5344CB8AC3E}">
        <p14:creationId xmlns:p14="http://schemas.microsoft.com/office/powerpoint/2010/main" val="22403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id="{98E1357B-90EC-4F60-BE24-5671EC46D030}"/>
              </a:ext>
            </a:extLst>
          </p:cNvPr>
          <p:cNvPicPr>
            <a:picLocks noGrp="1" noChangeAspect="1"/>
          </p:cNvPicPr>
          <p:nvPr>
            <p:ph type="pic" sz="quarter" idx="14"/>
          </p:nvPr>
        </p:nvPicPr>
        <p:blipFill rotWithShape="1">
          <a:blip r:embed="rId2"/>
          <a:srcRect t="13926" b="13926"/>
          <a:stretch/>
        </p:blipFill>
        <p:spPr/>
      </p:pic>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p:txBody>
          <a:bodyPr>
            <a:normAutofit fontScale="90000"/>
          </a:bodyPr>
          <a:lstStyle/>
          <a:p>
            <a:r>
              <a:rPr lang="en-US" dirty="0"/>
              <a:t>Required Approval</a:t>
            </a:r>
            <a:endParaRPr lang="ru-RU" dirty="0"/>
          </a:p>
        </p:txBody>
      </p:sp>
      <p:sp>
        <p:nvSpPr>
          <p:cNvPr id="5" name="Text Placeholder 4">
            <a:extLst>
              <a:ext uri="{FF2B5EF4-FFF2-40B4-BE49-F238E27FC236}">
                <a16:creationId xmlns:a16="http://schemas.microsoft.com/office/drawing/2014/main" id="{02A2A374-6D41-4D06-9363-30924664025A}"/>
              </a:ext>
            </a:extLst>
          </p:cNvPr>
          <p:cNvSpPr>
            <a:spLocks noGrp="1"/>
          </p:cNvSpPr>
          <p:nvPr>
            <p:ph type="body" sz="quarter" idx="13"/>
          </p:nvPr>
        </p:nvSpPr>
        <p:spPr/>
        <p:txBody>
          <a:bodyPr/>
          <a:lstStyle/>
          <a:p>
            <a:r>
              <a:rPr lang="en-US" dirty="0"/>
              <a:t>Steps required to achieve an active travel status.</a:t>
            </a:r>
            <a:endParaRPr lang="ru-RU" dirty="0"/>
          </a:p>
        </p:txBody>
      </p:sp>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fld id="{D495E168-DA5E-4888-8D8A-92B118324C14}" type="slidenum">
              <a:rPr lang="ru-RU" smtClean="0"/>
              <a:pPr/>
              <a:t>6</a:t>
            </a:fld>
            <a:endParaRPr lang="ru-RU" dirty="0"/>
          </a:p>
        </p:txBody>
      </p:sp>
    </p:spTree>
    <p:extLst>
      <p:ext uri="{BB962C8B-B14F-4D97-AF65-F5344CB8AC3E}">
        <p14:creationId xmlns:p14="http://schemas.microsoft.com/office/powerpoint/2010/main" val="1835653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7</a:t>
            </a:fld>
            <a:endParaRPr lang="ru-RU" dirty="0"/>
          </a:p>
        </p:txBody>
      </p:sp>
      <p:sp>
        <p:nvSpPr>
          <p:cNvPr id="3" name="Title 2"/>
          <p:cNvSpPr>
            <a:spLocks noGrp="1"/>
          </p:cNvSpPr>
          <p:nvPr>
            <p:ph type="title"/>
          </p:nvPr>
        </p:nvSpPr>
        <p:spPr/>
        <p:txBody>
          <a:bodyPr>
            <a:noAutofit/>
          </a:bodyPr>
          <a:lstStyle/>
          <a:p>
            <a:r>
              <a:rPr lang="en-US" sz="2800" dirty="0"/>
              <a:t>Claim for Absence / Travel </a:t>
            </a:r>
            <a:br>
              <a:rPr lang="en-US" sz="2800" dirty="0"/>
            </a:br>
            <a:r>
              <a:rPr lang="en-US" sz="2800" dirty="0"/>
              <a:t>Reimbursement Form</a:t>
            </a:r>
          </a:p>
        </p:txBody>
      </p:sp>
      <p:sp>
        <p:nvSpPr>
          <p:cNvPr id="4" name="Content Placeholder 3"/>
          <p:cNvSpPr>
            <a:spLocks noGrp="1"/>
          </p:cNvSpPr>
          <p:nvPr>
            <p:ph idx="1"/>
          </p:nvPr>
        </p:nvSpPr>
        <p:spPr/>
        <p:txBody>
          <a:bodyPr/>
          <a:lstStyle/>
          <a:p>
            <a:r>
              <a:rPr lang="en-US" dirty="0"/>
              <a:t>Form uses:</a:t>
            </a:r>
          </a:p>
          <a:p>
            <a:pPr lvl="1"/>
            <a:r>
              <a:rPr lang="en-US" dirty="0"/>
              <a:t>Absence Request Form</a:t>
            </a:r>
          </a:p>
          <a:p>
            <a:pPr lvl="1"/>
            <a:r>
              <a:rPr lang="en-US" dirty="0"/>
              <a:t>Travel Reimbursement Claim Form</a:t>
            </a:r>
          </a:p>
          <a:p>
            <a:pPr lvl="1"/>
            <a:r>
              <a:rPr lang="en-US" dirty="0"/>
              <a:t>Transportation Request Form</a:t>
            </a:r>
          </a:p>
        </p:txBody>
      </p:sp>
      <p:pic>
        <p:nvPicPr>
          <p:cNvPr id="7" name="Picture 6">
            <a:extLst>
              <a:ext uri="{FF2B5EF4-FFF2-40B4-BE49-F238E27FC236}">
                <a16:creationId xmlns:a16="http://schemas.microsoft.com/office/drawing/2014/main" id="{AA92DEC6-08EB-6B8A-395C-3F73D213B9EF}"/>
              </a:ext>
            </a:extLst>
          </p:cNvPr>
          <p:cNvPicPr>
            <a:picLocks noChangeAspect="1"/>
          </p:cNvPicPr>
          <p:nvPr/>
        </p:nvPicPr>
        <p:blipFill>
          <a:blip r:embed="rId2"/>
          <a:stretch>
            <a:fillRect/>
          </a:stretch>
        </p:blipFill>
        <p:spPr>
          <a:xfrm>
            <a:off x="6649648" y="0"/>
            <a:ext cx="5542352" cy="6858000"/>
          </a:xfrm>
          <a:prstGeom prst="rect">
            <a:avLst/>
          </a:prstGeom>
        </p:spPr>
      </p:pic>
    </p:spTree>
    <p:extLst>
      <p:ext uri="{BB962C8B-B14F-4D97-AF65-F5344CB8AC3E}">
        <p14:creationId xmlns:p14="http://schemas.microsoft.com/office/powerpoint/2010/main" val="249381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ru-RU" smtClean="0"/>
              <a:pPr/>
              <a:t>8</a:t>
            </a:fld>
            <a:endParaRPr lang="ru-RU" dirty="0"/>
          </a:p>
        </p:txBody>
      </p:sp>
      <p:sp>
        <p:nvSpPr>
          <p:cNvPr id="3" name="Title 2"/>
          <p:cNvSpPr>
            <a:spLocks noGrp="1"/>
          </p:cNvSpPr>
          <p:nvPr>
            <p:ph type="title"/>
          </p:nvPr>
        </p:nvSpPr>
        <p:spPr/>
        <p:txBody>
          <a:bodyPr/>
          <a:lstStyle/>
          <a:p>
            <a:r>
              <a:rPr lang="en-US" dirty="0"/>
              <a:t>Step #1 – Estimated Costs Approvals</a:t>
            </a:r>
          </a:p>
        </p:txBody>
      </p:sp>
      <p:sp>
        <p:nvSpPr>
          <p:cNvPr id="4" name="Content Placeholder 3"/>
          <p:cNvSpPr>
            <a:spLocks noGrp="1"/>
          </p:cNvSpPr>
          <p:nvPr>
            <p:ph idx="1"/>
          </p:nvPr>
        </p:nvSpPr>
        <p:spPr>
          <a:xfrm>
            <a:off x="76200" y="2277755"/>
            <a:ext cx="7933741" cy="4284970"/>
          </a:xfrm>
        </p:spPr>
        <p:txBody>
          <a:bodyPr>
            <a:normAutofit fontScale="92500" lnSpcReduction="10000"/>
          </a:bodyPr>
          <a:lstStyle/>
          <a:p>
            <a:r>
              <a:rPr lang="en-US" sz="2600" dirty="0"/>
              <a:t>Initiator will complete the Claim for Absence Travel Reimbursement form and request estimated costs to both their immediate supervisor, the department’s Vice President, and the Superintendent/President for initial approval. </a:t>
            </a:r>
          </a:p>
          <a:p>
            <a:r>
              <a:rPr lang="en-US" sz="2600" dirty="0"/>
              <a:t>If requesting advanced payment for conference fees, lodging, and transportation, it will need to be indicated on the travel form by checking the “Prepay Request” box. Final approval must be submitted to the Business Office at least 30 days in advance of the travel to allow for processing. </a:t>
            </a:r>
          </a:p>
          <a:p>
            <a:r>
              <a:rPr lang="en-US" sz="2600" dirty="0"/>
              <a:t>It will be necessary to attach all pertinent backup documents with the travel form for initial approval.</a:t>
            </a:r>
          </a:p>
          <a:p>
            <a:pPr marL="0" indent="0">
              <a:buNone/>
            </a:pPr>
            <a:endParaRPr lang="en-US" dirty="0"/>
          </a:p>
        </p:txBody>
      </p:sp>
      <p:pic>
        <p:nvPicPr>
          <p:cNvPr id="6" name="Picture 5">
            <a:extLst>
              <a:ext uri="{FF2B5EF4-FFF2-40B4-BE49-F238E27FC236}">
                <a16:creationId xmlns:a16="http://schemas.microsoft.com/office/drawing/2014/main" id="{D14959DC-CCAD-05F2-EC39-F69E2CFF96DF}"/>
              </a:ext>
            </a:extLst>
          </p:cNvPr>
          <p:cNvPicPr>
            <a:picLocks noChangeAspect="1"/>
          </p:cNvPicPr>
          <p:nvPr/>
        </p:nvPicPr>
        <p:blipFill>
          <a:blip r:embed="rId2"/>
          <a:stretch>
            <a:fillRect/>
          </a:stretch>
        </p:blipFill>
        <p:spPr>
          <a:xfrm>
            <a:off x="8009941" y="1438043"/>
            <a:ext cx="4182059" cy="3315163"/>
          </a:xfrm>
          <a:prstGeom prst="rect">
            <a:avLst/>
          </a:prstGeom>
        </p:spPr>
      </p:pic>
    </p:spTree>
    <p:extLst>
      <p:ext uri="{BB962C8B-B14F-4D97-AF65-F5344CB8AC3E}">
        <p14:creationId xmlns:p14="http://schemas.microsoft.com/office/powerpoint/2010/main" val="161311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3A9623-0A88-5E7D-7D70-2D5234324019}"/>
              </a:ext>
            </a:extLst>
          </p:cNvPr>
          <p:cNvSpPr>
            <a:spLocks noGrp="1"/>
          </p:cNvSpPr>
          <p:nvPr>
            <p:ph type="sldNum" sz="quarter" idx="10"/>
          </p:nvPr>
        </p:nvSpPr>
        <p:spPr/>
        <p:txBody>
          <a:bodyPr/>
          <a:lstStyle/>
          <a:p>
            <a:fld id="{D495E168-DA5E-4888-8D8A-92B118324C14}" type="slidenum">
              <a:rPr lang="ru-RU" smtClean="0"/>
              <a:pPr/>
              <a:t>9</a:t>
            </a:fld>
            <a:endParaRPr lang="ru-RU" dirty="0"/>
          </a:p>
        </p:txBody>
      </p:sp>
      <p:sp>
        <p:nvSpPr>
          <p:cNvPr id="4" name="Content Placeholder 3">
            <a:extLst>
              <a:ext uri="{FF2B5EF4-FFF2-40B4-BE49-F238E27FC236}">
                <a16:creationId xmlns:a16="http://schemas.microsoft.com/office/drawing/2014/main" id="{A98F3E0A-1AD6-CC0A-9A77-100A71EF34ED}"/>
              </a:ext>
            </a:extLst>
          </p:cNvPr>
          <p:cNvSpPr>
            <a:spLocks noGrp="1"/>
          </p:cNvSpPr>
          <p:nvPr>
            <p:ph idx="1"/>
          </p:nvPr>
        </p:nvSpPr>
        <p:spPr>
          <a:xfrm>
            <a:off x="162621" y="246539"/>
            <a:ext cx="11866757" cy="1123366"/>
          </a:xfrm>
        </p:spPr>
        <p:txBody>
          <a:bodyPr>
            <a:normAutofit/>
          </a:bodyPr>
          <a:lstStyle/>
          <a:p>
            <a:r>
              <a:rPr lang="en-US" sz="2400" u="sng" dirty="0"/>
              <a:t>Per Diem Meal Rates </a:t>
            </a:r>
            <a:r>
              <a:rPr lang="en-US" sz="2400" dirty="0"/>
              <a:t>can be estimated by using the rates reflecting the U.S. General Services Administration’s annual published per diem reimbursement rate. </a:t>
            </a:r>
          </a:p>
        </p:txBody>
      </p:sp>
      <p:pic>
        <p:nvPicPr>
          <p:cNvPr id="6" name="Picture 5">
            <a:extLst>
              <a:ext uri="{FF2B5EF4-FFF2-40B4-BE49-F238E27FC236}">
                <a16:creationId xmlns:a16="http://schemas.microsoft.com/office/drawing/2014/main" id="{3073E266-FAF5-F7E8-FDAE-509708FABA66}"/>
              </a:ext>
            </a:extLst>
          </p:cNvPr>
          <p:cNvPicPr>
            <a:picLocks noChangeAspect="1"/>
          </p:cNvPicPr>
          <p:nvPr/>
        </p:nvPicPr>
        <p:blipFill>
          <a:blip r:embed="rId2"/>
          <a:stretch>
            <a:fillRect/>
          </a:stretch>
        </p:blipFill>
        <p:spPr>
          <a:xfrm>
            <a:off x="1271238" y="1061062"/>
            <a:ext cx="4159405" cy="5550399"/>
          </a:xfrm>
          <a:prstGeom prst="rect">
            <a:avLst/>
          </a:prstGeom>
        </p:spPr>
      </p:pic>
      <p:pic>
        <p:nvPicPr>
          <p:cNvPr id="10" name="Picture 9">
            <a:extLst>
              <a:ext uri="{FF2B5EF4-FFF2-40B4-BE49-F238E27FC236}">
                <a16:creationId xmlns:a16="http://schemas.microsoft.com/office/drawing/2014/main" id="{B182FB0D-DA3A-15B8-9E8C-B9BE26C7EBD9}"/>
              </a:ext>
            </a:extLst>
          </p:cNvPr>
          <p:cNvPicPr>
            <a:picLocks noChangeAspect="1"/>
          </p:cNvPicPr>
          <p:nvPr/>
        </p:nvPicPr>
        <p:blipFill>
          <a:blip r:embed="rId3"/>
          <a:stretch>
            <a:fillRect/>
          </a:stretch>
        </p:blipFill>
        <p:spPr>
          <a:xfrm>
            <a:off x="5993584" y="1449053"/>
            <a:ext cx="5846224" cy="4774416"/>
          </a:xfrm>
          <a:prstGeom prst="rect">
            <a:avLst/>
          </a:prstGeom>
        </p:spPr>
      </p:pic>
    </p:spTree>
    <p:extLst>
      <p:ext uri="{BB962C8B-B14F-4D97-AF65-F5344CB8AC3E}">
        <p14:creationId xmlns:p14="http://schemas.microsoft.com/office/powerpoint/2010/main" val="3821949307"/>
      </p:ext>
    </p:extLst>
  </p:cSld>
  <p:clrMapOvr>
    <a:masterClrMapping/>
  </p:clrMapOvr>
</p:sld>
</file>

<file path=ppt/theme/theme1.xml><?xml version="1.0" encoding="utf-8"?>
<a:theme xmlns:a="http://schemas.openxmlformats.org/drawingml/2006/main" name="Office Theme">
  <a:themeElements>
    <a:clrScheme name="Custom 25">
      <a:dk1>
        <a:sysClr val="windowText" lastClr="000000"/>
      </a:dk1>
      <a:lt1>
        <a:sysClr val="window" lastClr="FFFFFF"/>
      </a:lt1>
      <a:dk2>
        <a:srgbClr val="FFCD00"/>
      </a:dk2>
      <a:lt2>
        <a:srgbClr val="00AEDE"/>
      </a:lt2>
      <a:accent1>
        <a:srgbClr val="002E62"/>
      </a:accent1>
      <a:accent2>
        <a:srgbClr val="004CB9"/>
      </a:accent2>
      <a:accent3>
        <a:srgbClr val="FF9D00"/>
      </a:accent3>
      <a:accent4>
        <a:srgbClr val="57A773"/>
      </a:accent4>
      <a:accent5>
        <a:srgbClr val="D11149"/>
      </a:accent5>
      <a:accent6>
        <a:srgbClr val="00111F"/>
      </a:accent6>
      <a:hlink>
        <a:srgbClr val="FFFFFF"/>
      </a:hlink>
      <a:folHlink>
        <a:srgbClr val="FFFFFF"/>
      </a:folHlink>
    </a:clrScheme>
    <a:fontScheme name="Custom 22">
      <a:majorFont>
        <a:latin typeface="Verdana"/>
        <a:ea typeface=""/>
        <a:cs typeface=""/>
      </a:majorFont>
      <a:minorFont>
        <a:latin typeface="Lucida Gran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GeneralDesign02_MO - v4" id="{6FF23145-4007-4574-94C2-B80E45F46FD9}" vid="{0FB396FC-CF2E-452A-9B17-DA6C73B135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7A0EF5-23A9-4627-BC46-745B7DD804D2}">
  <ds:schemaRefs>
    <ds:schemaRef ds:uri="http://schemas.microsoft.com/office/2006/metadata/properties"/>
    <ds:schemaRef ds:uri="fb0879af-3eba-417a-a55a-ffe6dcd6ca77"/>
    <ds:schemaRef ds:uri="http://schemas.microsoft.com/office/infopath/2007/PartnerControls"/>
    <ds:schemaRef ds:uri="http://www.w3.org/XML/1998/namespace"/>
    <ds:schemaRef ds:uri="http://schemas.openxmlformats.org/package/2006/metadata/core-properties"/>
    <ds:schemaRef ds:uri="6dc4bcd6-49db-4c07-9060-8acfc67cef9f"/>
    <ds:schemaRef ds:uri="http://purl.org/dc/elements/1.1/"/>
    <ds:schemaRef ds:uri="http://schemas.microsoft.com/office/2006/documentManagement/types"/>
    <ds:schemaRef ds:uri="http://schemas.microsoft.com/sharepoint/v3"/>
    <ds:schemaRef ds:uri="http://purl.org/dc/dcmitype/"/>
    <ds:schemaRef ds:uri="http://purl.org/dc/terms/"/>
  </ds:schemaRefs>
</ds:datastoreItem>
</file>

<file path=customXml/itemProps2.xml><?xml version="1.0" encoding="utf-8"?>
<ds:datastoreItem xmlns:ds="http://schemas.openxmlformats.org/officeDocument/2006/customXml" ds:itemID="{8C5154C8-4BB5-43F2-9F6C-5E79271A0D50}">
  <ds:schemaRefs>
    <ds:schemaRef ds:uri="http://schemas.microsoft.com/sharepoint/v3/contenttype/forms"/>
  </ds:schemaRefs>
</ds:datastoreItem>
</file>

<file path=customXml/itemProps3.xml><?xml version="1.0" encoding="utf-8"?>
<ds:datastoreItem xmlns:ds="http://schemas.openxmlformats.org/officeDocument/2006/customXml" ds:itemID="{F2807890-83DC-4772-9CAD-F7CB30099A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Universal presentation</Template>
  <TotalTime>0</TotalTime>
  <Words>1387</Words>
  <Application>Microsoft Office PowerPoint</Application>
  <PresentationFormat>Widescreen</PresentationFormat>
  <Paragraphs>130</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Lucida Grande</vt:lpstr>
      <vt:lpstr>Verdana</vt:lpstr>
      <vt:lpstr>Wingdings</vt:lpstr>
      <vt:lpstr>Office Theme</vt:lpstr>
      <vt:lpstr>Employee Travel Policy</vt:lpstr>
      <vt:lpstr>Content Covered Today</vt:lpstr>
      <vt:lpstr>Travel Guidelines</vt:lpstr>
      <vt:lpstr>Travel Guidelines</vt:lpstr>
      <vt:lpstr>Travel Guidelines</vt:lpstr>
      <vt:lpstr>Required Approval</vt:lpstr>
      <vt:lpstr>Claim for Absence / Travel  Reimbursement Form</vt:lpstr>
      <vt:lpstr>Step #1 – Estimated Costs Approvals</vt:lpstr>
      <vt:lpstr>PowerPoint Presentation</vt:lpstr>
      <vt:lpstr>Step #2 – Estimated Costs Approvals</vt:lpstr>
      <vt:lpstr>Step #3 –  Estimated Costs  Approvals</vt:lpstr>
      <vt:lpstr>Step #4 – Estimated Costs Approvals</vt:lpstr>
      <vt:lpstr>Submitting for Reimbursement</vt:lpstr>
      <vt:lpstr>After Completed Travel</vt:lpstr>
      <vt:lpstr>Receipts and Back Up Documentation</vt:lpstr>
      <vt:lpstr>Summary of Reimbursements</vt:lpstr>
      <vt:lpstr>Meal Per Diem</vt:lpstr>
      <vt:lpstr>Ground Transportation</vt:lpstr>
      <vt:lpstr>Air Transportation</vt:lpstr>
      <vt:lpstr>Lodging</vt:lpstr>
      <vt:lpstr>Summary of Non -Reimbursements</vt:lpstr>
      <vt:lpstr>Some Examples Include:</vt:lpstr>
      <vt:lpstr>Other Travel Types</vt:lpstr>
      <vt:lpstr>Student Travel:</vt:lpstr>
      <vt:lpstr>Field Trip Travel: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2018-08-13T01:49:06Z</dcterms:created>
  <dcterms:modified xsi:type="dcterms:W3CDTF">2025-02-25T20:06:22Z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